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80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2"/>
  </p:normalViewPr>
  <p:slideViewPr>
    <p:cSldViewPr snapToGrid="0" snapToObjects="1">
      <p:cViewPr varScale="1">
        <p:scale>
          <a:sx n="97" d="100"/>
          <a:sy n="97" d="100"/>
        </p:scale>
        <p:origin x="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971F-ED01-2A46-B3B2-BD98A2E0550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3E028-EE92-024B-807B-3B7B736AE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48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ED3-077D-1E43-A204-89CB0E58738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26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8C3DBC-7FBB-A449-9376-A48CB1E4B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49B170B-6BC8-E644-A83B-94A29687B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B988DC-2BEE-0149-B986-6D412673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AD2EA6-3E22-CE4E-9EFD-B68B9917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E02FE2-0513-7F4B-89A7-9170ECC3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58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594E7B-A572-2740-ADB2-28DF303F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721411-3A0F-BF41-AB42-E55C2DD26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7C8C5A-D8EF-0640-A537-FB7A457B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DD503E-186A-224E-9697-1A8469FC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12B9B-ED04-374C-8784-D04ABF07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23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6D718A3-C6D9-CE4F-BD60-2051C3049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7E32FC-833C-9241-8B38-E851BEBAA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EB2CB4-E128-BA41-BB03-9D22975E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FA5B88-B6E4-EA4F-A053-CEDE14E6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1F136F-C705-C14D-84AE-F3660CFD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87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CD6020-B16B-7949-8A5D-3F6E4B06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431F3D-C269-0D42-AEF9-775292C6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CC56B0-BD43-D349-97E1-AE8CD6FC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CF8C9F-0AC6-534A-97EB-F221159D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DEC4B7-D05A-7D43-96AE-30C55A2F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45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3AB65-48B4-314C-802F-84BF47E3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A16644-CF87-B742-A3BF-9600DE070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2E21C5-41D1-AB43-B19E-990F08DF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F52C3D-426C-2844-8C3E-2855580E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933AC6-AEC6-574D-B87D-1563553B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87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1C4F37-B227-2646-9109-47AE2F60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071EA0-F759-E746-B277-B0850C152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44BC22-EB3D-0849-A346-E2948B4B4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40529C-FDF3-E944-BC95-ACA34014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412DD4-0A19-A342-8669-7949BEF0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484161-6332-5D43-89BD-E4771844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895E0-13BD-1342-9AE7-536A6201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830527-4162-A743-88D5-E51DE5276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D58F83-09DD-3C43-90F4-188C76EE2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120FD0A-D9F9-D047-8787-BF79BF256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F4704B-544F-C14E-9634-1A111FA6A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6319F82-9B0F-E645-8C16-EF955285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5944DD-3E4F-9847-B844-BEDE6BFA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6771A4-2C37-034D-8CFE-C841BFA2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8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9C27D2-BD74-584A-9688-21816185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9E93BB-9D51-4042-9A6D-3145DF8A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321FB1-AA7C-EC4E-9336-184D4EBF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592587-D1C1-6A47-8680-E22D4F0B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75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383354-7DCF-5249-BC9F-769CD2EA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9EA026-2384-A941-BAB4-A32EBF0C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E925FE-BBE5-5044-9EF8-6914D3A3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92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2F8112-A680-FA4B-AED6-C7B23A82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7EF33C-8180-994B-B4F0-344147F3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8DF2E8-BEF0-0F4D-BE78-C471CD688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57023C-249B-C449-BC27-039F5D69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9DE599-437E-0641-A55E-888F155F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28D802-0551-504E-9994-98106165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69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02DBB-64C5-0E48-80B7-8183C870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27A6B5-858C-1643-B9F1-CF895798F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39F39E-880D-FD4D-8BB8-1B0A69A60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2635E2-AF33-CE45-B9A9-E0B43B1F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F869DC-6731-EE47-A679-D53451AE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415DC0-D069-D748-AE73-B0BED3E5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6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993B80-877F-2F45-8C8E-FE96EE64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0DBA9F-E7D5-B54A-82FE-4B45DF475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B9C30C-DFE9-374E-8B1E-8DAF7DA33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A651-E984-434A-9BAD-7A7AF6E71052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E4A347-B41F-A34E-B2CB-C8EADC5F3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E67A32-0DAA-C94D-BEED-3BFC5924D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321D9-381F-F046-93B4-B5FC1B0E5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14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00" y="1192000"/>
            <a:ext cx="2535701" cy="326058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584" y="1093626"/>
            <a:ext cx="2928369" cy="335057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97935" y="893973"/>
            <a:ext cx="659155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ja-JP" alt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13456" y="893972"/>
            <a:ext cx="675185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ja-JP" alt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2C3267A-E5D6-9D48-A71E-5375D2261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960" y="1037959"/>
            <a:ext cx="3116300" cy="356866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68D16EE-F6CF-BD48-9365-2635BA21BB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953" y="1093626"/>
            <a:ext cx="3096033" cy="335057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71D85A3-1921-7548-920C-CE682FF87D51}"/>
              </a:ext>
            </a:extLst>
          </p:cNvPr>
          <p:cNvSpPr/>
          <p:nvPr/>
        </p:nvSpPr>
        <p:spPr>
          <a:xfrm>
            <a:off x="6040293" y="893972"/>
            <a:ext cx="681597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ja-JP" alt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972ECDA-04B9-6C47-B290-F87F40BA435B}"/>
              </a:ext>
            </a:extLst>
          </p:cNvPr>
          <p:cNvSpPr/>
          <p:nvPr/>
        </p:nvSpPr>
        <p:spPr>
          <a:xfrm>
            <a:off x="9049100" y="893971"/>
            <a:ext cx="718466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ja-JP" alt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54537F-4F0B-E84E-8CF4-647F6FBDB97B}"/>
              </a:ext>
            </a:extLst>
          </p:cNvPr>
          <p:cNvSpPr txBox="1"/>
          <p:nvPr/>
        </p:nvSpPr>
        <p:spPr>
          <a:xfrm>
            <a:off x="584733" y="4631346"/>
            <a:ext cx="2254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・✕ゆるせない</a:t>
            </a:r>
            <a:endParaRPr lang="en-US" altLang="ja-JP" sz="1600" dirty="0"/>
          </a:p>
          <a:p>
            <a:r>
              <a:rPr lang="ja-JP" altLang="en-US" sz="1600"/>
              <a:t>・△嫌だけど仕方ない</a:t>
            </a:r>
            <a:endParaRPr lang="en-US" altLang="ja-JP" sz="1600" dirty="0"/>
          </a:p>
          <a:p>
            <a:r>
              <a:rPr lang="ja-JP" altLang="en-US" sz="1600"/>
              <a:t>・◯かまわない</a:t>
            </a:r>
            <a:endParaRPr lang="en-US" altLang="ja-JP" sz="1600" dirty="0"/>
          </a:p>
          <a:p>
            <a:r>
              <a:rPr lang="ja-JP" altLang="en-US" sz="1600"/>
              <a:t>・◎うれしい</a:t>
            </a:r>
            <a:endParaRPr lang="en-US" altLang="ja-JP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68B333-A6AD-8043-84BE-053FA449C736}"/>
              </a:ext>
            </a:extLst>
          </p:cNvPr>
          <p:cNvSpPr txBox="1"/>
          <p:nvPr/>
        </p:nvSpPr>
        <p:spPr>
          <a:xfrm>
            <a:off x="3611375" y="4628516"/>
            <a:ext cx="2428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・✕ゆるせない</a:t>
            </a:r>
            <a:endParaRPr lang="en-US" altLang="ja-JP" sz="1600" dirty="0"/>
          </a:p>
          <a:p>
            <a:r>
              <a:rPr lang="ja-JP" altLang="en-US" sz="1600"/>
              <a:t>・△嫌だけど仕方ない</a:t>
            </a:r>
            <a:endParaRPr lang="en-US" altLang="ja-JP" sz="1600" dirty="0"/>
          </a:p>
          <a:p>
            <a:r>
              <a:rPr lang="ja-JP" altLang="en-US" sz="1600"/>
              <a:t>・◯かまわない</a:t>
            </a:r>
            <a:endParaRPr lang="en-US" altLang="ja-JP" sz="1600" dirty="0"/>
          </a:p>
          <a:p>
            <a:r>
              <a:rPr lang="ja-JP" altLang="en-US" sz="1600"/>
              <a:t>・◎うれしい</a:t>
            </a:r>
            <a:endParaRPr lang="en-US" altLang="ja-JP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19E166-B582-D148-804C-226F496E565F}"/>
              </a:ext>
            </a:extLst>
          </p:cNvPr>
          <p:cNvSpPr txBox="1"/>
          <p:nvPr/>
        </p:nvSpPr>
        <p:spPr>
          <a:xfrm>
            <a:off x="6510051" y="4628516"/>
            <a:ext cx="2355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・✕ゆるせない</a:t>
            </a:r>
            <a:endParaRPr lang="en-US" altLang="ja-JP" sz="1600" dirty="0"/>
          </a:p>
          <a:p>
            <a:r>
              <a:rPr lang="ja-JP" altLang="en-US" sz="1600"/>
              <a:t>・△嫌だけど仕方ない</a:t>
            </a:r>
            <a:endParaRPr lang="en-US" altLang="ja-JP" sz="1600" dirty="0"/>
          </a:p>
          <a:p>
            <a:r>
              <a:rPr lang="ja-JP" altLang="en-US" sz="1600"/>
              <a:t>・◯かまわない</a:t>
            </a:r>
            <a:endParaRPr lang="en-US" altLang="ja-JP" sz="1600" dirty="0"/>
          </a:p>
          <a:p>
            <a:r>
              <a:rPr lang="ja-JP" altLang="en-US" sz="1600"/>
              <a:t>・◎うれしい</a:t>
            </a:r>
            <a:endParaRPr lang="en-US" altLang="ja-JP" sz="1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F49B094-F32E-E04C-959A-D78A4E6318EA}"/>
              </a:ext>
            </a:extLst>
          </p:cNvPr>
          <p:cNvSpPr txBox="1"/>
          <p:nvPr/>
        </p:nvSpPr>
        <p:spPr>
          <a:xfrm>
            <a:off x="9408727" y="4628516"/>
            <a:ext cx="2279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・✕ゆるせない</a:t>
            </a:r>
            <a:endParaRPr lang="en-US" altLang="ja-JP" sz="1600" dirty="0"/>
          </a:p>
          <a:p>
            <a:r>
              <a:rPr lang="ja-JP" altLang="en-US" sz="1600"/>
              <a:t>・△嫌だけど仕方ない</a:t>
            </a:r>
            <a:endParaRPr lang="en-US" altLang="ja-JP" sz="1600" dirty="0"/>
          </a:p>
          <a:p>
            <a:r>
              <a:rPr lang="ja-JP" altLang="en-US" sz="1600"/>
              <a:t>・◯かまわない</a:t>
            </a:r>
            <a:endParaRPr lang="en-US" altLang="ja-JP" sz="1600" dirty="0"/>
          </a:p>
          <a:p>
            <a:r>
              <a:rPr lang="ja-JP" altLang="en-US" sz="1600"/>
              <a:t>・◎うれしい</a:t>
            </a:r>
            <a:endParaRPr lang="en-US" altLang="ja-JP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BE9346-2BB6-A746-982B-E2DD6F8B9D1A}"/>
              </a:ext>
            </a:extLst>
          </p:cNvPr>
          <p:cNvSpPr txBox="1"/>
          <p:nvPr/>
        </p:nvSpPr>
        <p:spPr>
          <a:xfrm>
            <a:off x="552725" y="5966159"/>
            <a:ext cx="1133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上記の✕△◯◎であなたに最もあてはまるものに１つ丸をしてください。</a:t>
            </a:r>
            <a:endParaRPr lang="en-US" altLang="ja-JP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F3ED1-580A-BA43-8E5D-71D884B8CBB3}"/>
              </a:ext>
            </a:extLst>
          </p:cNvPr>
          <p:cNvSpPr txBox="1"/>
          <p:nvPr/>
        </p:nvSpPr>
        <p:spPr>
          <a:xfrm>
            <a:off x="406800" y="252115"/>
            <a:ext cx="1150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友人の</a:t>
            </a:r>
            <a:r>
              <a:rPr lang="en-US" altLang="ja-JP" sz="2400" b="1" dirty="0"/>
              <a:t>SNS</a:t>
            </a:r>
            <a:r>
              <a:rPr lang="ja-JP" altLang="en-US" sz="2400" b="1"/>
              <a:t>での「公開日記」に以下のような写真が投稿されたとします・・・。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8C5DC1-DB1C-5F4E-862F-63B95402CB91}"/>
              </a:ext>
            </a:extLst>
          </p:cNvPr>
          <p:cNvSpPr txBox="1"/>
          <p:nvPr/>
        </p:nvSpPr>
        <p:spPr>
          <a:xfrm>
            <a:off x="7011147" y="6475935"/>
            <a:ext cx="92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（　　）年（　　）組　男・女　</a:t>
            </a:r>
            <a:r>
              <a:rPr kumimoji="1" lang="en-US" altLang="ja-JP" dirty="0"/>
              <a:t>※</a:t>
            </a:r>
            <a:r>
              <a:rPr kumimoji="1" lang="ja-JP" altLang="en-US"/>
              <a:t>氏名は不要</a:t>
            </a:r>
          </a:p>
        </p:txBody>
      </p:sp>
    </p:spTree>
    <p:extLst>
      <p:ext uri="{BB962C8B-B14F-4D97-AF65-F5344CB8AC3E}">
        <p14:creationId xmlns:p14="http://schemas.microsoft.com/office/powerpoint/2010/main" val="199042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108</Words>
  <Application>Microsoft Macintosh PowerPoint</Application>
  <PresentationFormat>ワイド画面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4</cp:revision>
  <cp:lastPrinted>2018-07-04T23:06:13Z</cp:lastPrinted>
  <dcterms:created xsi:type="dcterms:W3CDTF">2018-07-01T23:09:17Z</dcterms:created>
  <dcterms:modified xsi:type="dcterms:W3CDTF">2018-07-10T02:20:57Z</dcterms:modified>
</cp:coreProperties>
</file>