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6858000" cy="9144000" type="screen4x3"/>
  <p:notesSz cx="6888163" cy="100203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2912" y="-120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interSettings" Target="printerSettings/printerSettings1.bin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8963F-B20C-4134-B4AE-C90CE95442C2}" type="datetimeFigureOut">
              <a:rPr kumimoji="1" lang="ja-JP" altLang="en-US" smtClean="0"/>
              <a:t>16/02/16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9E857-90BD-4563-BC98-49E02CF0BA4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30741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8963F-B20C-4134-B4AE-C90CE95442C2}" type="datetimeFigureOut">
              <a:rPr kumimoji="1" lang="ja-JP" altLang="en-US" smtClean="0"/>
              <a:t>16/02/16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9E857-90BD-4563-BC98-49E02CF0BA4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809717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8963F-B20C-4134-B4AE-C90CE95442C2}" type="datetimeFigureOut">
              <a:rPr kumimoji="1" lang="ja-JP" altLang="en-US" smtClean="0"/>
              <a:t>16/02/16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9E857-90BD-4563-BC98-49E02CF0BA4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306247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8963F-B20C-4134-B4AE-C90CE95442C2}" type="datetimeFigureOut">
              <a:rPr kumimoji="1" lang="ja-JP" altLang="en-US" smtClean="0"/>
              <a:t>16/02/16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9E857-90BD-4563-BC98-49E02CF0BA4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955542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8963F-B20C-4134-B4AE-C90CE95442C2}" type="datetimeFigureOut">
              <a:rPr kumimoji="1" lang="ja-JP" altLang="en-US" smtClean="0"/>
              <a:t>16/02/16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9E857-90BD-4563-BC98-49E02CF0BA4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108329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8963F-B20C-4134-B4AE-C90CE95442C2}" type="datetimeFigureOut">
              <a:rPr kumimoji="1" lang="ja-JP" altLang="en-US" smtClean="0"/>
              <a:t>16/02/16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9E857-90BD-4563-BC98-49E02CF0BA4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13469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8963F-B20C-4134-B4AE-C90CE95442C2}" type="datetimeFigureOut">
              <a:rPr kumimoji="1" lang="ja-JP" altLang="en-US" smtClean="0"/>
              <a:t>16/02/16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9E857-90BD-4563-BC98-49E02CF0BA4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14100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8963F-B20C-4134-B4AE-C90CE95442C2}" type="datetimeFigureOut">
              <a:rPr kumimoji="1" lang="ja-JP" altLang="en-US" smtClean="0"/>
              <a:t>16/02/16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9E857-90BD-4563-BC98-49E02CF0BA4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198776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8963F-B20C-4134-B4AE-C90CE95442C2}" type="datetimeFigureOut">
              <a:rPr kumimoji="1" lang="ja-JP" altLang="en-US" smtClean="0"/>
              <a:t>16/02/16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9E857-90BD-4563-BC98-49E02CF0BA4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274012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8963F-B20C-4134-B4AE-C90CE95442C2}" type="datetimeFigureOut">
              <a:rPr kumimoji="1" lang="ja-JP" altLang="en-US" smtClean="0"/>
              <a:t>16/02/16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9E857-90BD-4563-BC98-49E02CF0BA4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508180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8963F-B20C-4134-B4AE-C90CE95442C2}" type="datetimeFigureOut">
              <a:rPr kumimoji="1" lang="ja-JP" altLang="en-US" smtClean="0"/>
              <a:t>16/02/16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9E857-90BD-4563-BC98-49E02CF0BA4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64743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18963F-B20C-4134-B4AE-C90CE95442C2}" type="datetimeFigureOut">
              <a:rPr kumimoji="1" lang="ja-JP" altLang="en-US" smtClean="0"/>
              <a:t>16/02/16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79E857-90BD-4563-BC98-49E02CF0BA4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874583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正方形/長方形 11"/>
          <p:cNvSpPr/>
          <p:nvPr/>
        </p:nvSpPr>
        <p:spPr>
          <a:xfrm>
            <a:off x="188640" y="179512"/>
            <a:ext cx="6442789" cy="58477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受け取って嫌なメッセージランキング</a:t>
            </a:r>
            <a:endParaRPr lang="ja-JP" altLang="en-US" sz="32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grpSp>
        <p:nvGrpSpPr>
          <p:cNvPr id="14" name="図形グループ 13"/>
          <p:cNvGrpSpPr/>
          <p:nvPr/>
        </p:nvGrpSpPr>
        <p:grpSpPr>
          <a:xfrm>
            <a:off x="404664" y="1619672"/>
            <a:ext cx="6048672" cy="1224136"/>
            <a:chOff x="332656" y="1331640"/>
            <a:chExt cx="6048672" cy="1224136"/>
          </a:xfrm>
        </p:grpSpPr>
        <p:sp>
          <p:nvSpPr>
            <p:cNvPr id="4" name="角丸四角形吹き出し 3"/>
            <p:cNvSpPr/>
            <p:nvPr/>
          </p:nvSpPr>
          <p:spPr>
            <a:xfrm>
              <a:off x="1412776" y="1331640"/>
              <a:ext cx="4968552" cy="1224136"/>
            </a:xfrm>
            <a:prstGeom prst="wedgeRoundRectCallout">
              <a:avLst>
                <a:gd name="adj1" fmla="val -55572"/>
                <a:gd name="adj2" fmla="val -481"/>
                <a:gd name="adj3" fmla="val 16667"/>
              </a:avLst>
            </a:prstGeom>
            <a:solidFill>
              <a:schemeClr val="bg1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kumimoji="1" lang="ja-JP" altLang="en-US" sz="2400" dirty="0" smtClean="0">
                  <a:solidFill>
                    <a:srgbClr val="000000"/>
                  </a:solidFill>
                </a:rPr>
                <a:t>明日のテストの範囲ってどこだっけ？めんどくさいからうつしてこなかった</a:t>
              </a:r>
              <a:r>
                <a:rPr kumimoji="1" lang="en-US" altLang="ja-JP" sz="2400" dirty="0" smtClean="0">
                  <a:solidFill>
                    <a:srgbClr val="000000"/>
                  </a:solidFill>
                </a:rPr>
                <a:t>(*_*)</a:t>
              </a:r>
            </a:p>
          </p:txBody>
        </p:sp>
        <p:pic>
          <p:nvPicPr>
            <p:cNvPr id="19" name="図 1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32656" y="1475656"/>
              <a:ext cx="820959" cy="1012869"/>
            </a:xfrm>
            <a:prstGeom prst="rect">
              <a:avLst/>
            </a:prstGeom>
            <a:ln w="28575" cmpd="sng">
              <a:solidFill>
                <a:schemeClr val="bg1"/>
              </a:solidFill>
            </a:ln>
          </p:spPr>
        </p:pic>
      </p:grpSp>
      <p:grpSp>
        <p:nvGrpSpPr>
          <p:cNvPr id="15" name="図形グループ 14"/>
          <p:cNvGrpSpPr/>
          <p:nvPr/>
        </p:nvGrpSpPr>
        <p:grpSpPr>
          <a:xfrm>
            <a:off x="404664" y="3275856"/>
            <a:ext cx="5112568" cy="1008112"/>
            <a:chOff x="332656" y="2987824"/>
            <a:chExt cx="5112568" cy="1008112"/>
          </a:xfrm>
        </p:grpSpPr>
        <p:sp>
          <p:nvSpPr>
            <p:cNvPr id="3" name="角丸四角形吹き出し 2"/>
            <p:cNvSpPr/>
            <p:nvPr/>
          </p:nvSpPr>
          <p:spPr>
            <a:xfrm>
              <a:off x="1412776" y="2987824"/>
              <a:ext cx="4032448" cy="936104"/>
            </a:xfrm>
            <a:prstGeom prst="wedgeRoundRectCallout">
              <a:avLst>
                <a:gd name="adj1" fmla="val -56036"/>
                <a:gd name="adj2" fmla="val 19558"/>
                <a:gd name="adj3" fmla="val 16667"/>
              </a:avLst>
            </a:prstGeom>
            <a:solidFill>
              <a:schemeClr val="bg1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2400" dirty="0" smtClean="0">
                  <a:solidFill>
                    <a:srgbClr val="000000"/>
                  </a:solidFill>
                </a:rPr>
                <a:t>うちの犬、こんなすごいフンをしやがった！画像送るわー。</a:t>
              </a:r>
              <a:endParaRPr kumimoji="1" lang="ja-JP" altLang="en-US" sz="2400" dirty="0">
                <a:solidFill>
                  <a:srgbClr val="000000"/>
                </a:solidFill>
              </a:endParaRPr>
            </a:p>
          </p:txBody>
        </p:sp>
        <p:pic>
          <p:nvPicPr>
            <p:cNvPr id="9" name="図 8"/>
            <p:cNvPicPr>
              <a:picLocks noChangeAspect="1"/>
            </p:cNvPicPr>
            <p:nvPr/>
          </p:nvPicPr>
          <p:blipFill rotWithShape="1">
            <a:blip r:embed="rId3"/>
            <a:srcRect l="4216"/>
            <a:stretch/>
          </p:blipFill>
          <p:spPr>
            <a:xfrm>
              <a:off x="332656" y="3059832"/>
              <a:ext cx="865886" cy="936104"/>
            </a:xfrm>
            <a:prstGeom prst="rect">
              <a:avLst/>
            </a:prstGeom>
            <a:ln w="28575" cmpd="sng">
              <a:solidFill>
                <a:srgbClr val="FFFFFF"/>
              </a:solidFill>
            </a:ln>
          </p:spPr>
        </p:pic>
      </p:grpSp>
      <p:grpSp>
        <p:nvGrpSpPr>
          <p:cNvPr id="17" name="図形グループ 16"/>
          <p:cNvGrpSpPr/>
          <p:nvPr/>
        </p:nvGrpSpPr>
        <p:grpSpPr>
          <a:xfrm>
            <a:off x="404664" y="6300192"/>
            <a:ext cx="5976664" cy="936104"/>
            <a:chOff x="332656" y="6012160"/>
            <a:chExt cx="5976664" cy="936104"/>
          </a:xfrm>
        </p:grpSpPr>
        <p:sp>
          <p:nvSpPr>
            <p:cNvPr id="5" name="角丸四角形吹き出し 4"/>
            <p:cNvSpPr/>
            <p:nvPr/>
          </p:nvSpPr>
          <p:spPr>
            <a:xfrm>
              <a:off x="1412776" y="6012160"/>
              <a:ext cx="4896544" cy="936104"/>
            </a:xfrm>
            <a:prstGeom prst="wedgeRoundRectCallout">
              <a:avLst>
                <a:gd name="adj1" fmla="val -56036"/>
                <a:gd name="adj2" fmla="val 13833"/>
                <a:gd name="adj3" fmla="val 16667"/>
              </a:avLst>
            </a:prstGeom>
            <a:solidFill>
              <a:schemeClr val="bg1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2400" dirty="0" smtClean="0">
                  <a:solidFill>
                    <a:srgbClr val="000000"/>
                  </a:solidFill>
                </a:rPr>
                <a:t>今年はお年玉５万円</a:t>
              </a:r>
              <a:endParaRPr kumimoji="1" lang="en-US" altLang="ja-JP" sz="2400" dirty="0" smtClean="0">
                <a:solidFill>
                  <a:srgbClr val="000000"/>
                </a:solidFill>
              </a:endParaRPr>
            </a:p>
            <a:p>
              <a:pPr algn="ctr"/>
              <a:r>
                <a:rPr kumimoji="1" lang="ja-JP" altLang="en-US" sz="2400" dirty="0" smtClean="0">
                  <a:solidFill>
                    <a:srgbClr val="000000"/>
                  </a:solidFill>
                </a:rPr>
                <a:t>ゲットだぜ！</a:t>
              </a:r>
              <a:endParaRPr kumimoji="1" lang="ja-JP" altLang="en-US" sz="2400" dirty="0">
                <a:solidFill>
                  <a:srgbClr val="000000"/>
                </a:solidFill>
              </a:endParaRPr>
            </a:p>
          </p:txBody>
        </p:sp>
        <p:pic>
          <p:nvPicPr>
            <p:cNvPr id="10" name="図 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32656" y="6012160"/>
              <a:ext cx="832092" cy="936104"/>
            </a:xfrm>
            <a:prstGeom prst="rect">
              <a:avLst/>
            </a:prstGeom>
            <a:ln>
              <a:solidFill>
                <a:srgbClr val="FFFFFF"/>
              </a:solidFill>
            </a:ln>
          </p:spPr>
        </p:pic>
      </p:grpSp>
      <p:grpSp>
        <p:nvGrpSpPr>
          <p:cNvPr id="16" name="図形グループ 15"/>
          <p:cNvGrpSpPr/>
          <p:nvPr/>
        </p:nvGrpSpPr>
        <p:grpSpPr>
          <a:xfrm>
            <a:off x="404664" y="4788024"/>
            <a:ext cx="5976665" cy="1152128"/>
            <a:chOff x="332656" y="4499992"/>
            <a:chExt cx="5051705" cy="1152128"/>
          </a:xfrm>
        </p:grpSpPr>
        <p:sp>
          <p:nvSpPr>
            <p:cNvPr id="6" name="角丸四角形吹き出し 5"/>
            <p:cNvSpPr/>
            <p:nvPr/>
          </p:nvSpPr>
          <p:spPr>
            <a:xfrm>
              <a:off x="1245615" y="4499992"/>
              <a:ext cx="4138746" cy="1152128"/>
            </a:xfrm>
            <a:prstGeom prst="wedgeRoundRectCallout">
              <a:avLst>
                <a:gd name="adj1" fmla="val -56036"/>
                <a:gd name="adj2" fmla="val 23600"/>
                <a:gd name="adj3" fmla="val 16667"/>
              </a:avLst>
            </a:prstGeom>
            <a:solidFill>
              <a:schemeClr val="bg1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kumimoji="1" lang="ja-JP" altLang="en-US" sz="2400" dirty="0" smtClean="0">
                  <a:solidFill>
                    <a:srgbClr val="000000"/>
                  </a:solidFill>
                </a:rPr>
                <a:t>「アイツ」さあ、今日も自分だけ授業中手上げたりしてさ、頭いいとおもってんじゃね？ウザいよな。</a:t>
              </a:r>
              <a:endParaRPr kumimoji="1" lang="ja-JP" altLang="en-US" sz="2400" dirty="0">
                <a:solidFill>
                  <a:srgbClr val="000000"/>
                </a:solidFill>
              </a:endParaRPr>
            </a:p>
          </p:txBody>
        </p:sp>
        <p:pic>
          <p:nvPicPr>
            <p:cNvPr id="11" name="図 10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32656" y="4546371"/>
              <a:ext cx="736914" cy="961733"/>
            </a:xfrm>
            <a:prstGeom prst="rect">
              <a:avLst/>
            </a:prstGeom>
            <a:ln>
              <a:solidFill>
                <a:srgbClr val="FFFFFF"/>
              </a:solidFill>
            </a:ln>
          </p:spPr>
        </p:pic>
      </p:grpSp>
      <p:grpSp>
        <p:nvGrpSpPr>
          <p:cNvPr id="8" name="図形グループ 7"/>
          <p:cNvGrpSpPr/>
          <p:nvPr/>
        </p:nvGrpSpPr>
        <p:grpSpPr>
          <a:xfrm>
            <a:off x="404664" y="7596336"/>
            <a:ext cx="5976664" cy="1080120"/>
            <a:chOff x="332656" y="7308304"/>
            <a:chExt cx="5976664" cy="1080120"/>
          </a:xfrm>
        </p:grpSpPr>
        <p:sp>
          <p:nvSpPr>
            <p:cNvPr id="7" name="角丸四角形吹き出し 6"/>
            <p:cNvSpPr/>
            <p:nvPr/>
          </p:nvSpPr>
          <p:spPr>
            <a:xfrm>
              <a:off x="1412776" y="7308304"/>
              <a:ext cx="4896544" cy="1080120"/>
            </a:xfrm>
            <a:prstGeom prst="wedgeRoundRectCallout">
              <a:avLst>
                <a:gd name="adj1" fmla="val -58352"/>
                <a:gd name="adj2" fmla="val 15264"/>
                <a:gd name="adj3" fmla="val 16667"/>
              </a:avLst>
            </a:prstGeom>
            <a:solidFill>
              <a:schemeClr val="bg1"/>
            </a:solidFill>
            <a:ln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kumimoji="1" lang="ja-JP" altLang="en-US" sz="2400" dirty="0" smtClean="0">
                  <a:solidFill>
                    <a:srgbClr val="000000"/>
                  </a:solidFill>
                </a:rPr>
                <a:t>わー、もう深夜２時だ！昼寝したから眠れないよー。みんなもう寝てるよね？</a:t>
              </a:r>
              <a:endParaRPr kumimoji="1" lang="en-US" altLang="ja-JP" sz="2400" dirty="0" smtClean="0">
                <a:solidFill>
                  <a:srgbClr val="000000"/>
                </a:solidFill>
              </a:endParaRPr>
            </a:p>
          </p:txBody>
        </p:sp>
        <p:pic>
          <p:nvPicPr>
            <p:cNvPr id="2" name="図 1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32656" y="7397058"/>
              <a:ext cx="864096" cy="919358"/>
            </a:xfrm>
            <a:prstGeom prst="rect">
              <a:avLst/>
            </a:prstGeom>
            <a:ln>
              <a:solidFill>
                <a:srgbClr val="FFFFFF"/>
              </a:solidFill>
            </a:ln>
          </p:spPr>
        </p:pic>
      </p:grpSp>
      <p:pic>
        <p:nvPicPr>
          <p:cNvPr id="13" name="図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89240" y="3347864"/>
            <a:ext cx="840658" cy="840658"/>
          </a:xfrm>
          <a:prstGeom prst="rect">
            <a:avLst/>
          </a:prstGeom>
        </p:spPr>
      </p:pic>
      <p:sp>
        <p:nvSpPr>
          <p:cNvPr id="18" name="テキスト ボックス 17"/>
          <p:cNvSpPr txBox="1"/>
          <p:nvPr/>
        </p:nvSpPr>
        <p:spPr>
          <a:xfrm>
            <a:off x="188640" y="899592"/>
            <a:ext cx="648072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600" dirty="0" smtClean="0">
                <a:solidFill>
                  <a:srgbClr val="FF0000"/>
                </a:solidFill>
              </a:rPr>
              <a:t>あなたにとってはどれが嫌なメッセージ？</a:t>
            </a:r>
            <a:endParaRPr kumimoji="1" lang="en-US" altLang="ja-JP" sz="1600" dirty="0" smtClean="0">
              <a:solidFill>
                <a:srgbClr val="FF0000"/>
              </a:solidFill>
            </a:endParaRPr>
          </a:p>
          <a:p>
            <a:pPr algn="ctr"/>
            <a:r>
              <a:rPr kumimoji="1" lang="ja-JP" altLang="en-US" sz="1600" dirty="0" smtClean="0">
                <a:solidFill>
                  <a:srgbClr val="FF0000"/>
                </a:solidFill>
              </a:rPr>
              <a:t>１，２，３・・の順に並び替えてみましょう。</a:t>
            </a:r>
            <a:endParaRPr kumimoji="1" lang="ja-JP" altLang="en-US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96889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</TotalTime>
  <Words>110</Words>
  <Application>Microsoft Macintosh PowerPoint</Application>
  <PresentationFormat>画面に合わせる (4:3)</PresentationFormat>
  <Paragraphs>9</Paragraphs>
  <Slides>1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2" baseType="lpstr">
      <vt:lpstr>Office ​​テーマ</vt:lpstr>
      <vt:lpstr>PowerPoint プレゼンテーション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chiaki</dc:creator>
  <cp:lastModifiedBy>豊田 充崇</cp:lastModifiedBy>
  <cp:revision>13</cp:revision>
  <dcterms:created xsi:type="dcterms:W3CDTF">2015-10-06T13:11:08Z</dcterms:created>
  <dcterms:modified xsi:type="dcterms:W3CDTF">2016-02-16T01:24:49Z</dcterms:modified>
</cp:coreProperties>
</file>