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64" r:id="rId4"/>
    <p:sldId id="258" r:id="rId5"/>
    <p:sldId id="266" r:id="rId6"/>
    <p:sldId id="259" r:id="rId7"/>
    <p:sldId id="260" r:id="rId8"/>
    <p:sldId id="267" r:id="rId9"/>
    <p:sldId id="262" r:id="rId10"/>
    <p:sldId id="261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6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6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1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8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36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0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FCB8-DB21-1C46-A18F-EACD096A9E17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19C4-C3D9-A04B-91F8-F0072E5F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個人間メッセージ（１）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5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論理積ゲート 5"/>
          <p:cNvSpPr/>
          <p:nvPr/>
        </p:nvSpPr>
        <p:spPr>
          <a:xfrm rot="16200000">
            <a:off x="7968626" y="897525"/>
            <a:ext cx="1073485" cy="835518"/>
          </a:xfrm>
          <a:prstGeom prst="flowChartDelay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マイル 3"/>
          <p:cNvSpPr/>
          <p:nvPr/>
        </p:nvSpPr>
        <p:spPr>
          <a:xfrm>
            <a:off x="8087607" y="302364"/>
            <a:ext cx="835519" cy="101292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259643" y="778541"/>
            <a:ext cx="7256198" cy="2245101"/>
          </a:xfrm>
          <a:prstGeom prst="wedgeRoundRectCallout">
            <a:avLst>
              <a:gd name="adj1" fmla="val 57775"/>
              <a:gd name="adj2" fmla="val -414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34745" y="181413"/>
            <a:ext cx="1723625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8" name="フローチャート: 論理積ゲート 7"/>
          <p:cNvSpPr/>
          <p:nvPr/>
        </p:nvSpPr>
        <p:spPr>
          <a:xfrm rot="16200000">
            <a:off x="7991306" y="4426752"/>
            <a:ext cx="1073485" cy="835518"/>
          </a:xfrm>
          <a:prstGeom prst="flowChartDelay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マイル 8"/>
          <p:cNvSpPr/>
          <p:nvPr/>
        </p:nvSpPr>
        <p:spPr>
          <a:xfrm>
            <a:off x="8110287" y="3831590"/>
            <a:ext cx="835519" cy="101292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282323" y="4307768"/>
            <a:ext cx="7256198" cy="2245101"/>
          </a:xfrm>
          <a:prstGeom prst="wedgeRoundRectCallout">
            <a:avLst>
              <a:gd name="adj1" fmla="val 57775"/>
              <a:gd name="adj2" fmla="val -414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7425" y="3710640"/>
            <a:ext cx="1723625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40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7" y="1348469"/>
            <a:ext cx="1435150" cy="1896515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sp>
        <p:nvSpPr>
          <p:cNvPr id="5" name="角丸四角形吹き出し 4"/>
          <p:cNvSpPr/>
          <p:nvPr/>
        </p:nvSpPr>
        <p:spPr>
          <a:xfrm>
            <a:off x="1920277" y="1988931"/>
            <a:ext cx="7002847" cy="2027084"/>
          </a:xfrm>
          <a:prstGeom prst="wedgeRoundRectCallout">
            <a:avLst>
              <a:gd name="adj1" fmla="val -55057"/>
              <a:gd name="adj2" fmla="val -34455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みっちー、宿題やった？これ、だるい。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宿題の答え、スマホでさつえいして送ってくれ</a:t>
            </a:r>
            <a:r>
              <a:rPr lang="en-US" altLang="ja-JP" sz="3200" dirty="0" smtClean="0">
                <a:solidFill>
                  <a:schemeClr val="tx1"/>
                </a:solidFill>
              </a:rPr>
              <a:t>〜</a:t>
            </a:r>
            <a:r>
              <a:rPr lang="ja-JP" altLang="en-US" sz="3200" dirty="0" smtClean="0">
                <a:solidFill>
                  <a:schemeClr val="tx1"/>
                </a:solidFill>
              </a:rPr>
              <a:t>。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03002" y="1348469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きのくに　たかし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7681" y="4447580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みっちー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4"/>
            <a:ext cx="9144000" cy="11338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きのくに　たかし</a:t>
            </a:r>
            <a:endParaRPr kumimoji="1" lang="ja-JP" altLang="en-US" sz="32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/>
          <a:srcRect l="4216"/>
          <a:stretch/>
        </p:blipFill>
        <p:spPr>
          <a:xfrm>
            <a:off x="7588099" y="4554705"/>
            <a:ext cx="1335026" cy="169324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sp>
        <p:nvSpPr>
          <p:cNvPr id="8" name="角丸四角形吹き出し 7"/>
          <p:cNvSpPr/>
          <p:nvPr/>
        </p:nvSpPr>
        <p:spPr>
          <a:xfrm>
            <a:off x="231777" y="5131901"/>
            <a:ext cx="7256198" cy="1556619"/>
          </a:xfrm>
          <a:prstGeom prst="wedgeRoundRectCallout">
            <a:avLst>
              <a:gd name="adj1" fmla="val 51900"/>
              <a:gd name="adj2" fmla="val -4043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個人間メッセージ（２）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84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吹き出し 7"/>
          <p:cNvSpPr/>
          <p:nvPr/>
        </p:nvSpPr>
        <p:spPr>
          <a:xfrm>
            <a:off x="1711350" y="1993503"/>
            <a:ext cx="7256198" cy="1816045"/>
          </a:xfrm>
          <a:prstGeom prst="wedgeRoundRectCallout">
            <a:avLst>
              <a:gd name="adj1" fmla="val -56150"/>
              <a:gd name="adj2" fmla="val -29980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ないしょのはなしだけどー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。ケントさあ、まいちゃんのこと好きだったらしくて、今日、告白（こくはく）したら、ソッコーふられたって😁。まあ、あいつじゃあ、無理だよね。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6" y="1348469"/>
            <a:ext cx="1280253" cy="1896515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1803002" y="1348469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きのくに　たかし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4"/>
            <a:ext cx="9144000" cy="1133865"/>
          </a:xfrm>
          <a:prstGeom prst="rect">
            <a:avLst/>
          </a:prstGeom>
          <a:solidFill>
            <a:srgbClr val="37609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きのくに　</a:t>
            </a:r>
            <a:r>
              <a:rPr lang="ja-JP" altLang="en-US" sz="3200" dirty="0" smtClean="0"/>
              <a:t>たかし</a:t>
            </a:r>
            <a:endParaRPr lang="ja-JP" altLang="en-US" sz="3200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231777" y="4969101"/>
            <a:ext cx="7256198" cy="1556619"/>
          </a:xfrm>
          <a:prstGeom prst="wedgeRoundRectCallout">
            <a:avLst>
              <a:gd name="adj1" fmla="val 51900"/>
              <a:gd name="adj2" fmla="val -4043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30777" y="4447580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みっちー</a:t>
            </a:r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/>
          <a:srcRect l="4216"/>
          <a:stretch/>
        </p:blipFill>
        <p:spPr>
          <a:xfrm>
            <a:off x="7690007" y="4554705"/>
            <a:ext cx="1147632" cy="169324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952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グループトーク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8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7" y="1348469"/>
            <a:ext cx="1281472" cy="1693433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sp>
        <p:nvSpPr>
          <p:cNvPr id="5" name="角丸四角形吹き出し 4"/>
          <p:cNvSpPr/>
          <p:nvPr/>
        </p:nvSpPr>
        <p:spPr>
          <a:xfrm>
            <a:off x="1666927" y="1988930"/>
            <a:ext cx="7256198" cy="2322648"/>
          </a:xfrm>
          <a:prstGeom prst="wedgeRoundRectCallout">
            <a:avLst>
              <a:gd name="adj1" fmla="val -55057"/>
              <a:gd name="adj2" fmla="val -34455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000000"/>
                </a:solidFill>
              </a:rPr>
              <a:t>今日さ・・・例のアイツに、「たかし、ちゃんと掃除してよ」って注意されたし。しかも、あとで先生にチクってんだよ。</a:t>
            </a:r>
            <a:endParaRPr lang="en-US" altLang="ja-JP" sz="3600" dirty="0" smtClean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03002" y="1348469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きのくに　たかし</a:t>
            </a:r>
            <a:endParaRPr kumimoji="1" lang="ja-JP" altLang="en-US" dirty="0"/>
          </a:p>
        </p:txBody>
      </p:sp>
      <p:grpSp>
        <p:nvGrpSpPr>
          <p:cNvPr id="2" name="図形グループ 1"/>
          <p:cNvGrpSpPr/>
          <p:nvPr/>
        </p:nvGrpSpPr>
        <p:grpSpPr>
          <a:xfrm>
            <a:off x="231777" y="4447580"/>
            <a:ext cx="8691348" cy="2094420"/>
            <a:chOff x="231777" y="4447580"/>
            <a:chExt cx="8691348" cy="2094420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3"/>
            <a:srcRect l="4216"/>
            <a:stretch/>
          </p:blipFill>
          <p:spPr>
            <a:xfrm>
              <a:off x="231777" y="4485921"/>
              <a:ext cx="1281472" cy="1511925"/>
            </a:xfrm>
            <a:prstGeom prst="rect">
              <a:avLst/>
            </a:prstGeom>
            <a:ln w="28575" cmpd="sng">
              <a:solidFill>
                <a:schemeClr val="tx1"/>
              </a:solidFill>
            </a:ln>
          </p:spPr>
        </p:pic>
        <p:sp>
          <p:nvSpPr>
            <p:cNvPr id="8" name="角丸四角形吹き出し 7"/>
            <p:cNvSpPr/>
            <p:nvPr/>
          </p:nvSpPr>
          <p:spPr>
            <a:xfrm>
              <a:off x="1666927" y="4985381"/>
              <a:ext cx="7256198" cy="1556619"/>
            </a:xfrm>
            <a:prstGeom prst="wedgeRoundRectCallout">
              <a:avLst>
                <a:gd name="adj1" fmla="val -56150"/>
                <a:gd name="adj2" fmla="val -29980"/>
                <a:gd name="adj3" fmla="val 16667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solidFill>
                    <a:srgbClr val="000000"/>
                  </a:solidFill>
                </a:rPr>
                <a:t>えー、あんなキモいやつにいわれたんや。それはサイアクー。もう、みんなで無視しちゃえばいいんじゃない。</a:t>
              </a:r>
              <a:endParaRPr kumimoji="1" lang="en-US" altLang="ja-JP" sz="3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803002" y="4447580"/>
              <a:ext cx="1950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みっちー</a:t>
              </a:r>
              <a:endParaRPr kumimoji="1" lang="ja-JP" altLang="en-US" dirty="0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0" y="4"/>
            <a:ext cx="9144000" cy="1133865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６</a:t>
            </a:r>
            <a:r>
              <a:rPr kumimoji="1" lang="ja-JP" altLang="en-US" sz="3200" dirty="0" smtClean="0"/>
              <a:t>年</a:t>
            </a:r>
            <a:r>
              <a:rPr kumimoji="1" lang="en-US" altLang="ja-JP" sz="3200" dirty="0" smtClean="0"/>
              <a:t>X</a:t>
            </a:r>
            <a:r>
              <a:rPr kumimoji="1" lang="ja-JP" altLang="en-US" sz="3200" dirty="0" smtClean="0"/>
              <a:t>組やんちゃグループ（５）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961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017816" y="204001"/>
            <a:ext cx="19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よしむね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62" y="190778"/>
            <a:ext cx="1583740" cy="1965011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" name="図形グループ 3"/>
          <p:cNvGrpSpPr/>
          <p:nvPr/>
        </p:nvGrpSpPr>
        <p:grpSpPr>
          <a:xfrm>
            <a:off x="219262" y="2580800"/>
            <a:ext cx="8486127" cy="2031586"/>
            <a:chOff x="219262" y="2580800"/>
            <a:chExt cx="8486127" cy="203158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017816" y="2583110"/>
              <a:ext cx="1950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まさし</a:t>
              </a:r>
              <a:endParaRPr kumimoji="1" lang="ja-JP" altLang="en-US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262" y="2580800"/>
              <a:ext cx="1609177" cy="203158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</p:pic>
        <p:sp>
          <p:nvSpPr>
            <p:cNvPr id="8" name="角丸四角形吹き出し 7"/>
            <p:cNvSpPr/>
            <p:nvPr/>
          </p:nvSpPr>
          <p:spPr>
            <a:xfrm>
              <a:off x="2017816" y="2952442"/>
              <a:ext cx="6687573" cy="1659944"/>
            </a:xfrm>
            <a:prstGeom prst="wedgeRoundRectCallout">
              <a:avLst>
                <a:gd name="adj1" fmla="val -57762"/>
                <a:gd name="adj2" fmla="val 8669"/>
                <a:gd name="adj3" fmla="val 16667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200" dirty="0" smtClean="0">
                  <a:solidFill>
                    <a:srgbClr val="000000"/>
                  </a:solidFill>
                </a:rPr>
                <a:t>確かに、アイツは学級委員になってから、最近調子のってるよねー。ムシで</a:t>
              </a:r>
              <a:r>
                <a:rPr lang="ja-JP" altLang="en-US" sz="3200" dirty="0" smtClean="0">
                  <a:solidFill>
                    <a:srgbClr val="000000"/>
                  </a:solidFill>
                </a:rPr>
                <a:t>いいんじゃね。</a:t>
              </a:r>
              <a:endParaRPr kumimoji="1" lang="en-US" altLang="ja-JP" sz="3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" name="角丸四角形吹き出し 4"/>
          <p:cNvSpPr/>
          <p:nvPr/>
        </p:nvSpPr>
        <p:spPr>
          <a:xfrm>
            <a:off x="2017816" y="731681"/>
            <a:ext cx="6687573" cy="1591224"/>
          </a:xfrm>
          <a:prstGeom prst="wedgeRoundRectCallout">
            <a:avLst>
              <a:gd name="adj1" fmla="val -57556"/>
              <a:gd name="adj2" fmla="val -848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solidFill>
                  <a:srgbClr val="000000"/>
                </a:solidFill>
              </a:rPr>
              <a:t>いいね</a:t>
            </a:r>
            <a:r>
              <a:rPr lang="en-US" altLang="ja-JP" sz="3200" dirty="0" smtClean="0">
                <a:solidFill>
                  <a:srgbClr val="000000"/>
                </a:solidFill>
              </a:rPr>
              <a:t>〜</a:t>
            </a:r>
          </a:p>
          <a:p>
            <a:r>
              <a:rPr lang="ja-JP" altLang="en-US" sz="3200" dirty="0" smtClean="0">
                <a:solidFill>
                  <a:srgbClr val="000000"/>
                </a:solidFill>
              </a:rPr>
              <a:t>俺もまえから、アイツのこと気に入らないとおもっていたんだよ。ムシムシ。</a:t>
            </a:r>
            <a:endParaRPr lang="en-US" altLang="ja-JP" sz="3200" dirty="0" smtClean="0">
              <a:solidFill>
                <a:srgbClr val="000000"/>
              </a:solidFill>
            </a:endParaRPr>
          </a:p>
        </p:txBody>
      </p:sp>
      <p:sp>
        <p:nvSpPr>
          <p:cNvPr id="14" name="フローチャート: 論理積ゲート 13"/>
          <p:cNvSpPr/>
          <p:nvPr/>
        </p:nvSpPr>
        <p:spPr>
          <a:xfrm rot="16200000">
            <a:off x="7868146" y="5509703"/>
            <a:ext cx="1073485" cy="1036472"/>
          </a:xfrm>
          <a:prstGeom prst="flowChartDelay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7886648" y="4831192"/>
            <a:ext cx="1036475" cy="101292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363110" y="5307363"/>
            <a:ext cx="7256198" cy="1410677"/>
          </a:xfrm>
          <a:prstGeom prst="wedgeRoundRectCallout">
            <a:avLst>
              <a:gd name="adj1" fmla="val 57196"/>
              <a:gd name="adj2" fmla="val -16820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37557" y="4831192"/>
            <a:ext cx="195041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433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以下はワークシート等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印刷利用用途です。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9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論理積ゲート 5"/>
          <p:cNvSpPr/>
          <p:nvPr/>
        </p:nvSpPr>
        <p:spPr>
          <a:xfrm rot="16200000">
            <a:off x="7957286" y="1955832"/>
            <a:ext cx="1073485" cy="835518"/>
          </a:xfrm>
          <a:prstGeom prst="flowChartDelay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マイル 3"/>
          <p:cNvSpPr/>
          <p:nvPr/>
        </p:nvSpPr>
        <p:spPr>
          <a:xfrm>
            <a:off x="8076267" y="1360670"/>
            <a:ext cx="835519" cy="101292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248303" y="1836848"/>
            <a:ext cx="7256198" cy="2085453"/>
          </a:xfrm>
          <a:prstGeom prst="wedgeRoundRectCallout">
            <a:avLst>
              <a:gd name="adj1" fmla="val 57775"/>
              <a:gd name="adj2" fmla="val -414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23404" y="1239720"/>
            <a:ext cx="1723625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8" name="フローチャート: 論理積ゲート 7"/>
          <p:cNvSpPr/>
          <p:nvPr/>
        </p:nvSpPr>
        <p:spPr>
          <a:xfrm rot="16200000">
            <a:off x="7968626" y="4638413"/>
            <a:ext cx="1073485" cy="835518"/>
          </a:xfrm>
          <a:prstGeom prst="flowChartDelay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マイル 8"/>
          <p:cNvSpPr/>
          <p:nvPr/>
        </p:nvSpPr>
        <p:spPr>
          <a:xfrm>
            <a:off x="8087607" y="4043252"/>
            <a:ext cx="835519" cy="101292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259643" y="4656411"/>
            <a:ext cx="7256198" cy="2108120"/>
          </a:xfrm>
          <a:prstGeom prst="wedgeRoundRectCallout">
            <a:avLst>
              <a:gd name="adj1" fmla="val 57775"/>
              <a:gd name="adj2" fmla="val -414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00725" y="4073488"/>
            <a:ext cx="1723625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0" y="4"/>
            <a:ext cx="9144000" cy="11338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もらってうれしいなと思うメッセージ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35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210</Words>
  <Application>Microsoft Office PowerPoint</Application>
  <PresentationFormat>画面に合わせる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ホワイト</vt:lpstr>
      <vt:lpstr>個人間メッセージ（１）</vt:lpstr>
      <vt:lpstr>PowerPoint プレゼンテーション</vt:lpstr>
      <vt:lpstr>個人間メッセージ（２）</vt:lpstr>
      <vt:lpstr>PowerPoint プレゼンテーション</vt:lpstr>
      <vt:lpstr>グループトーク</vt:lpstr>
      <vt:lpstr>PowerPoint プレゼンテーション</vt:lpstr>
      <vt:lpstr>PowerPoint プレゼンテーション</vt:lpstr>
      <vt:lpstr>以下はワークシート等 印刷利用用途です。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個人間メッセージ（１）</dc:title>
  <dc:creator>豊田 充崇</dc:creator>
  <cp:lastModifiedBy>豊田　充崇</cp:lastModifiedBy>
  <cp:revision>4</cp:revision>
  <dcterms:created xsi:type="dcterms:W3CDTF">2016-02-16T01:26:25Z</dcterms:created>
  <dcterms:modified xsi:type="dcterms:W3CDTF">2016-06-17T04:43:42Z</dcterms:modified>
</cp:coreProperties>
</file>