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71" r:id="rId4"/>
    <p:sldId id="270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C80CEB-7B54-0A66-B3D0-934C77A28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C958D2-CE55-A80E-C41E-8D213FFAF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3C9DC6-C94A-07FE-40EC-BDB23B260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E7AC84-E328-6ACD-D27D-EBECBCD8B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A2B66-C146-8EAC-298A-E0AEF651F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311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5D4697-FF4D-1D01-4A96-C2F85D11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B8EA6E3-73BA-1DE9-54C1-2FD73D68DE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F4D0FF-050B-D054-9F69-74A680499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AB801E-0EE8-95C8-9555-0CFC1302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707596-6AA3-0447-C4C5-D6159A87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14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E7E2517-89F5-B0B4-640D-2B6F3A64E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9C9B6CC-CF9E-FBA6-82C5-0C4944819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655C99-98ED-70B5-47C1-15986D7B8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CA1E80-6513-B221-894E-89FFE482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9667D69-04FC-4D9E-BA1A-00E71147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99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AD352D-DEA6-7C65-2C2A-A783D9BC6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06F02E-05EE-7649-605D-B0B8CB6C6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2E5186-4856-0BFF-1C95-52BF2F30B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8B7795-2430-357D-2CA1-84BE11DB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99E178-A1DF-842D-EDFA-2E99A24F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159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BC039C-9CCC-A663-5C15-268A0A2D5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7E1BFC-B887-1811-C6B5-E4CC50A9E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40BC57-00E6-51D3-C32F-E6ED24FE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CAFD66-7CAF-E296-B11E-73EA6C193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1182F7-2C60-FFFD-D539-B1BA3C00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84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9EB016-177E-889F-DB28-C736C4D8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63DBB7-AD1D-016C-D88C-21123FB7B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C393F0A-4DFC-8018-24AE-E3ACFD1DC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578065-3A76-6C8F-36A8-E33E447FE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C55437-02AF-084E-E9A5-2F2F832B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D4A6B5A-43F0-C927-4F18-A07D65A9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84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AB298C-077C-47F9-8F75-D011DF38F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BCB60A-6755-F635-A823-195B1F9E2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0414F7-6E86-7FDC-B21C-E070B668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D5FA544-7D29-EB15-4DF8-AABD42AA3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16459A0-0EF7-F0A5-5552-25C8B60489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A33CCE0-9F01-7342-A163-49EFC69C0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2F22A0-8D33-EED6-47BC-7568AE6EB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3F8F208-489B-3C35-1485-34E3E013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87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28E181-4AC7-62E6-DD6F-2EC875A4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E90E080-A0EB-AED1-EECA-55E108FF2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96C72E1-831C-DDCB-D320-E668FB40B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10916FA-5576-E722-39D2-2DFC1DB60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91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B8A1A9C-69D4-0080-B7CA-4715E4C3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73DDF79-D799-A19D-066A-A7152A46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EA01F0-FE8C-00B7-0C3E-C02A44A6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78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C3A97A-CB82-C1AF-1C67-5AFEB96C2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5E37C-23CD-EC05-D9C4-AE44B99FB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20C6A25-82D3-E544-19A5-0F2570B22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82D6FEF-3B94-4FFB-5FDD-74F350ED5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F27ADF-9F7B-84F1-0640-BB07FA1D3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2A08E4-2DEC-F28F-C5E8-B0475F1A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3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63A85A-AC57-40CB-0824-A8FAD5610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34D1E95-ADF3-F631-011F-D3B81E14BD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50AD024-798E-3730-60AC-AE213C4BC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05B786-5786-8C03-12B1-23A2151BC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9C1A05E-65DB-32D0-56E8-2575AA18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F8E268-D154-69F7-8D80-C5DBD629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67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2F93184-39D8-2CAE-C32F-D847F538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6FD3BF7-AB0F-B175-1531-E4F0B2C94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2976688-680D-7B13-E03E-714BBD8AA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477E-AAAE-4D4F-A9DC-F4A9A53EAF6F}" type="datetimeFigureOut">
              <a:rPr kumimoji="1" lang="ja-JP" altLang="en-US" smtClean="0"/>
              <a:t>2022/7/8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B4DF2E-F153-E7B6-524B-8D8FD2950D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48409C-65A4-073F-8A53-A1017B931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1FDB2-9EBD-5045-9CD7-A5F25658F0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378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23767-9C4E-8C97-7312-18257F47B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85392"/>
            <a:ext cx="9263270" cy="2069977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次のマンガの会話を</a:t>
            </a:r>
            <a:r>
              <a:rPr kumimoji="1" lang="ja-JP" altLang="en-US" sz="4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読んで</a:t>
            </a:r>
            <a:r>
              <a:rPr kumimoji="1" lang="en-US" altLang="ja-JP" sz="4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48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en-US" altLang="ja-JP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kumimoji="1" lang="en-US" altLang="ja-JP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kumimoji="1" lang="ja-JP" altLang="en-US" sz="4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何を話しているか分かりますか？</a:t>
            </a:r>
          </a:p>
        </p:txBody>
      </p:sp>
    </p:spTree>
    <p:extLst>
      <p:ext uri="{BB962C8B-B14F-4D97-AF65-F5344CB8AC3E}">
        <p14:creationId xmlns:p14="http://schemas.microsoft.com/office/powerpoint/2010/main" val="369966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3747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67B9990-0B6E-3D42-635F-FD152A7837C8}"/>
              </a:ext>
            </a:extLst>
          </p:cNvPr>
          <p:cNvSpPr txBox="1"/>
          <p:nvPr/>
        </p:nvSpPr>
        <p:spPr>
          <a:xfrm>
            <a:off x="0" y="6560480"/>
            <a:ext cx="186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イラスト：豊田研究室</a:t>
            </a:r>
          </a:p>
        </p:txBody>
      </p:sp>
      <p:sp>
        <p:nvSpPr>
          <p:cNvPr id="6" name="角丸四角形吹き出し 5">
            <a:extLst>
              <a:ext uri="{FF2B5EF4-FFF2-40B4-BE49-F238E27FC236}">
                <a16:creationId xmlns:a16="http://schemas.microsoft.com/office/drawing/2014/main" id="{5F7757C8-CD71-928E-000C-D848179849DD}"/>
              </a:ext>
            </a:extLst>
          </p:cNvPr>
          <p:cNvSpPr/>
          <p:nvPr/>
        </p:nvSpPr>
        <p:spPr>
          <a:xfrm>
            <a:off x="3384469" y="99619"/>
            <a:ext cx="5593855" cy="6529769"/>
          </a:xfrm>
          <a:prstGeom prst="wedgeRoundRectCallout">
            <a:avLst>
              <a:gd name="adj1" fmla="val 64501"/>
              <a:gd name="adj2" fmla="val -4320"/>
              <a:gd name="adj3" fmla="val 16667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just"/>
            <a:r>
              <a:rPr lang="ja-JP" altLang="en-US" sz="2800" b="1" dirty="0"/>
              <a:t>　この前さあ、人気の「</a:t>
            </a:r>
            <a:r>
              <a:rPr lang="en" altLang="ja-JP" sz="2800" b="1" dirty="0">
                <a:highlight>
                  <a:srgbClr val="FFFF00"/>
                </a:highlight>
              </a:rPr>
              <a:t>FPS</a:t>
            </a:r>
            <a:r>
              <a:rPr lang="ja-JP" altLang="en" sz="2800" b="1" dirty="0"/>
              <a:t>」</a:t>
            </a:r>
            <a:r>
              <a:rPr lang="ja-JP" altLang="en-US" sz="2800" b="1" dirty="0"/>
              <a:t>やってみたんだ</a:t>
            </a:r>
            <a:r>
              <a:rPr lang="ja-JP" altLang="en-US" sz="2800" b="1" dirty="0" smtClean="0"/>
              <a:t>けど</a:t>
            </a:r>
            <a:r>
              <a:rPr lang="en-US" altLang="ja-JP" sz="2800" b="1" dirty="0" smtClean="0"/>
              <a:t>…</a:t>
            </a:r>
            <a:r>
              <a:rPr lang="ja-JP" altLang="en-US" sz="2800" b="1" dirty="0" smtClean="0"/>
              <a:t>「</a:t>
            </a:r>
            <a:r>
              <a:rPr lang="ja-JP" altLang="en-US" sz="2800" b="1" dirty="0">
                <a:highlight>
                  <a:srgbClr val="FFFF00"/>
                </a:highlight>
              </a:rPr>
              <a:t>低ランク帯</a:t>
            </a:r>
            <a:r>
              <a:rPr lang="ja-JP" altLang="en-US" sz="2800" b="1" dirty="0"/>
              <a:t>」に入ったのに、「</a:t>
            </a:r>
            <a:r>
              <a:rPr lang="ja-JP" altLang="en-US" sz="2800" b="1" dirty="0">
                <a:highlight>
                  <a:srgbClr val="FFFF00"/>
                </a:highlight>
              </a:rPr>
              <a:t>チーター</a:t>
            </a:r>
            <a:r>
              <a:rPr lang="ja-JP" altLang="en-US" sz="2800" b="1" dirty="0"/>
              <a:t>」や「</a:t>
            </a:r>
            <a:r>
              <a:rPr lang="ja-JP" altLang="en-US" sz="2800" b="1" dirty="0">
                <a:highlight>
                  <a:srgbClr val="FFFF00"/>
                </a:highlight>
              </a:rPr>
              <a:t>トロール</a:t>
            </a:r>
            <a:r>
              <a:rPr lang="ja-JP" altLang="en-US" sz="2800" b="1" dirty="0"/>
              <a:t>」もいるし、「</a:t>
            </a:r>
            <a:r>
              <a:rPr lang="ja-JP" altLang="en-US" sz="2800" b="1" dirty="0">
                <a:highlight>
                  <a:srgbClr val="FFFF00"/>
                </a:highlight>
              </a:rPr>
              <a:t>スマーフ</a:t>
            </a:r>
            <a:r>
              <a:rPr lang="ja-JP" altLang="en-US" sz="2800" b="1" dirty="0"/>
              <a:t>」みたいなのもいて、完全に「</a:t>
            </a:r>
            <a:r>
              <a:rPr lang="ja-JP" altLang="en-US" sz="2800" b="1" dirty="0">
                <a:highlight>
                  <a:srgbClr val="FFFF00"/>
                </a:highlight>
              </a:rPr>
              <a:t>ヌーブ</a:t>
            </a:r>
            <a:r>
              <a:rPr lang="ja-JP" altLang="en-US" sz="2800" b="1" dirty="0"/>
              <a:t>」状態やったわ。</a:t>
            </a:r>
          </a:p>
          <a:p>
            <a:pPr algn="just"/>
            <a:r>
              <a:rPr lang="ja-JP" altLang="en-US" sz="2800" b="1" dirty="0"/>
              <a:t>　なので、「</a:t>
            </a:r>
            <a:r>
              <a:rPr lang="ja-JP" altLang="en-US" sz="2800" b="1" dirty="0">
                <a:highlight>
                  <a:srgbClr val="FFFF00"/>
                </a:highlight>
              </a:rPr>
              <a:t>砂</a:t>
            </a:r>
            <a:r>
              <a:rPr lang="ja-JP" altLang="en-US" sz="2800" b="1" dirty="0"/>
              <a:t>」で</a:t>
            </a:r>
            <a:r>
              <a:rPr lang="ja-JP" altLang="en-US" sz="2800" b="1" dirty="0">
                <a:highlight>
                  <a:srgbClr val="FFFF00"/>
                </a:highlight>
              </a:rPr>
              <a:t>ハイド</a:t>
            </a:r>
            <a:r>
              <a:rPr lang="ja-JP" altLang="en-US" sz="2800" b="1" dirty="0"/>
              <a:t>しようとしてん。でも見つかって、「</a:t>
            </a:r>
            <a:r>
              <a:rPr lang="ja-JP" altLang="en-US" sz="2800" b="1" dirty="0">
                <a:highlight>
                  <a:srgbClr val="FFFF00"/>
                </a:highlight>
              </a:rPr>
              <a:t>タゲ</a:t>
            </a:r>
            <a:r>
              <a:rPr lang="ja-JP" altLang="en-US" sz="2800" b="1" dirty="0"/>
              <a:t>」にされてもう</a:t>
            </a:r>
            <a:r>
              <a:rPr lang="ja-JP" altLang="en-US" sz="2800" b="1" dirty="0" err="1"/>
              <a:t>た</a:t>
            </a:r>
            <a:r>
              <a:rPr lang="ja-JP" altLang="en-US" sz="2800" b="1" dirty="0"/>
              <a:t>。</a:t>
            </a:r>
          </a:p>
          <a:p>
            <a:pPr algn="just"/>
            <a:r>
              <a:rPr lang="ja-JP" altLang="en-US" sz="2800" b="1" dirty="0"/>
              <a:t>　とにかく、</a:t>
            </a:r>
            <a:r>
              <a:rPr lang="ja-JP" altLang="en-US" sz="2800" b="1" dirty="0">
                <a:highlight>
                  <a:srgbClr val="FFFF00"/>
                </a:highlight>
              </a:rPr>
              <a:t>初期スキン</a:t>
            </a:r>
            <a:r>
              <a:rPr lang="ja-JP" altLang="en-US" sz="2800" b="1" dirty="0"/>
              <a:t>が恥ずかしくて、</a:t>
            </a:r>
            <a:r>
              <a:rPr lang="ja-JP" altLang="en-US" sz="2800" b="1" dirty="0" err="1"/>
              <a:t>めっちゃ</a:t>
            </a:r>
            <a:r>
              <a:rPr lang="ja-JP" altLang="en-US" sz="2800" b="1" dirty="0">
                <a:highlight>
                  <a:srgbClr val="FFFF00"/>
                </a:highlight>
              </a:rPr>
              <a:t>課金</a:t>
            </a:r>
            <a:r>
              <a:rPr lang="ja-JP" altLang="en-US" sz="2800" b="1" dirty="0"/>
              <a:t>して「</a:t>
            </a:r>
            <a:r>
              <a:rPr lang="ja-JP" altLang="en-US" sz="2800" b="1" dirty="0">
                <a:highlight>
                  <a:srgbClr val="FFFF00"/>
                </a:highlight>
              </a:rPr>
              <a:t>ガチャ</a:t>
            </a:r>
            <a:r>
              <a:rPr lang="ja-JP" altLang="en-US" sz="2800" b="1" dirty="0" smtClean="0"/>
              <a:t>」　</a:t>
            </a:r>
            <a:endParaRPr lang="en-US" altLang="ja-JP" sz="2800" b="1" dirty="0" smtClean="0"/>
          </a:p>
          <a:p>
            <a:pPr algn="just"/>
            <a:r>
              <a:rPr lang="ja-JP" altLang="en-US" sz="2800" b="1" dirty="0"/>
              <a:t>　</a:t>
            </a:r>
            <a:r>
              <a:rPr lang="ja-JP" altLang="en-US" sz="2800" b="1" dirty="0" smtClean="0"/>
              <a:t>回した</a:t>
            </a:r>
            <a:r>
              <a:rPr lang="ja-JP" altLang="en-US" sz="2800" b="1" dirty="0"/>
              <a:t>わけよ。</a:t>
            </a:r>
          </a:p>
        </p:txBody>
      </p:sp>
      <p:sp>
        <p:nvSpPr>
          <p:cNvPr id="12" name="角丸四角形吹き出し 11">
            <a:extLst>
              <a:ext uri="{FF2B5EF4-FFF2-40B4-BE49-F238E27FC236}">
                <a16:creationId xmlns:a16="http://schemas.microsoft.com/office/drawing/2014/main" id="{5F7757C8-CD71-928E-000C-D848179849DD}"/>
              </a:ext>
            </a:extLst>
          </p:cNvPr>
          <p:cNvSpPr/>
          <p:nvPr/>
        </p:nvSpPr>
        <p:spPr>
          <a:xfrm>
            <a:off x="2147798" y="120414"/>
            <a:ext cx="951111" cy="4510635"/>
          </a:xfrm>
          <a:prstGeom prst="wedgeRoundRectCallout">
            <a:avLst>
              <a:gd name="adj1" fmla="val -80793"/>
              <a:gd name="adj2" fmla="val 17783"/>
              <a:gd name="adj3" fmla="val 16667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r>
              <a:rPr lang="ja-JP" altLang="en-US" sz="2800" b="1" dirty="0" smtClean="0"/>
              <a:t>あー、俺もハマってるよー</a:t>
            </a:r>
            <a:endParaRPr lang="en-US" altLang="ja-JP" sz="2800" b="1" dirty="0" smtClean="0"/>
          </a:p>
          <a:p>
            <a:r>
              <a:rPr lang="ja-JP" altLang="en-US" sz="2800" b="1" dirty="0"/>
              <a:t>へぇ</a:t>
            </a:r>
            <a:r>
              <a:rPr lang="ja-JP" altLang="en-US" sz="2800" b="1" dirty="0" smtClean="0"/>
              <a:t>、それで？</a:t>
            </a:r>
            <a:endParaRPr lang="ja-JP" altLang="en-US" sz="2800" b="1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003" y="1222345"/>
            <a:ext cx="5869407" cy="5615134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2949" y="120414"/>
            <a:ext cx="2655679" cy="1789084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9584152" y="120414"/>
            <a:ext cx="1922106" cy="178908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8135" y="1117562"/>
            <a:ext cx="5974388" cy="568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67"/>
    </mc:Choice>
    <mc:Fallback xmlns="">
      <p:transition spd="slow" advTm="708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12192000" cy="683747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67B9990-0B6E-3D42-635F-FD152A7837C8}"/>
              </a:ext>
            </a:extLst>
          </p:cNvPr>
          <p:cNvSpPr txBox="1"/>
          <p:nvPr/>
        </p:nvSpPr>
        <p:spPr>
          <a:xfrm>
            <a:off x="0" y="6560480"/>
            <a:ext cx="1862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イラスト：豊田研究室</a:t>
            </a:r>
          </a:p>
        </p:txBody>
      </p:sp>
      <p:sp>
        <p:nvSpPr>
          <p:cNvPr id="4" name="角丸四角形吹き出し 3">
            <a:extLst>
              <a:ext uri="{FF2B5EF4-FFF2-40B4-BE49-F238E27FC236}">
                <a16:creationId xmlns:a16="http://schemas.microsoft.com/office/drawing/2014/main" id="{5F7757C8-CD71-928E-000C-D848179849DD}"/>
              </a:ext>
            </a:extLst>
          </p:cNvPr>
          <p:cNvSpPr/>
          <p:nvPr/>
        </p:nvSpPr>
        <p:spPr>
          <a:xfrm>
            <a:off x="3787044" y="99619"/>
            <a:ext cx="5191280" cy="6605981"/>
          </a:xfrm>
          <a:prstGeom prst="wedgeRoundRectCallout">
            <a:avLst>
              <a:gd name="adj1" fmla="val 64501"/>
              <a:gd name="adj2" fmla="val -4320"/>
              <a:gd name="adj3" fmla="val 16667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wrap="square" lIns="72000" tIns="0" rIns="72000" bIns="0" rtlCol="0" anchor="ctr"/>
          <a:lstStyle/>
          <a:p>
            <a:r>
              <a:rPr lang="ja-JP" altLang="en-US" sz="2800" b="1" dirty="0" smtClean="0"/>
              <a:t> そうこう</a:t>
            </a:r>
            <a:r>
              <a:rPr lang="ja-JP" altLang="en-US" sz="2800" b="1" dirty="0"/>
              <a:t>してたら</a:t>
            </a:r>
            <a:r>
              <a:rPr lang="ja-JP" altLang="en-US" sz="2800" b="1" dirty="0" smtClean="0"/>
              <a:t>、</a:t>
            </a:r>
            <a:endParaRPr lang="en-US" altLang="ja-JP" sz="2800" b="1" dirty="0" smtClean="0"/>
          </a:p>
          <a:p>
            <a:r>
              <a:rPr lang="ja-JP" altLang="en-US" sz="2800" b="1" dirty="0" smtClean="0"/>
              <a:t>「</a:t>
            </a:r>
            <a:r>
              <a:rPr lang="ja-JP" altLang="en-US" sz="2800" b="1" dirty="0">
                <a:highlight>
                  <a:srgbClr val="FFFF00"/>
                </a:highlight>
              </a:rPr>
              <a:t>親フラ</a:t>
            </a:r>
            <a:r>
              <a:rPr lang="ja-JP" altLang="en-US" sz="2800" b="1" dirty="0"/>
              <a:t>」立って</a:t>
            </a:r>
            <a:r>
              <a:rPr lang="ja-JP" altLang="en-US" sz="2800" b="1" dirty="0" smtClean="0"/>
              <a:t>、 おかん</a:t>
            </a:r>
            <a:r>
              <a:rPr lang="ja-JP" altLang="en-US" sz="2800" b="1" dirty="0"/>
              <a:t>とケンカになってもうてな。そんとき、間違って「</a:t>
            </a:r>
            <a:r>
              <a:rPr lang="ja-JP" altLang="en-US" sz="2800" b="1" dirty="0">
                <a:highlight>
                  <a:srgbClr val="FFFF00"/>
                </a:highlight>
              </a:rPr>
              <a:t>ボイチャ</a:t>
            </a:r>
            <a:r>
              <a:rPr lang="ja-JP" altLang="en-US" sz="2800" b="1" dirty="0"/>
              <a:t>」のボタンをおしてて、そのおかんとの会話がプレイ中に</a:t>
            </a:r>
            <a:r>
              <a:rPr lang="ja-JP" altLang="en-US" sz="2800" b="1" dirty="0" err="1"/>
              <a:t>だだ</a:t>
            </a:r>
            <a:r>
              <a:rPr lang="ja-JP" altLang="en-US" sz="2800" b="1" dirty="0"/>
              <a:t>漏れ。おかんに「ボケっ」ていうたのに、他のプレイヤーが言われたと勘違いして、「</a:t>
            </a:r>
            <a:r>
              <a:rPr lang="ja-JP" altLang="en-US" sz="2800" b="1" dirty="0">
                <a:highlight>
                  <a:srgbClr val="FFFF00"/>
                </a:highlight>
              </a:rPr>
              <a:t>通報</a:t>
            </a:r>
            <a:r>
              <a:rPr lang="ja-JP" altLang="en-US" sz="2800" b="1" dirty="0"/>
              <a:t>」されてもたねん。</a:t>
            </a:r>
          </a:p>
          <a:p>
            <a:r>
              <a:rPr lang="ja-JP" altLang="en-US" sz="2800" b="1" dirty="0"/>
              <a:t>そしたら、</a:t>
            </a:r>
            <a:r>
              <a:rPr lang="ja-JP" altLang="en-US" sz="2800" b="1" dirty="0">
                <a:highlight>
                  <a:srgbClr val="FFFF00"/>
                </a:highlight>
              </a:rPr>
              <a:t>運営</a:t>
            </a:r>
            <a:r>
              <a:rPr lang="ja-JP" altLang="en-US" sz="2800" b="1" dirty="0"/>
              <a:t>に「</a:t>
            </a:r>
            <a:r>
              <a:rPr lang="ja-JP" altLang="en-US" sz="2800" b="1" dirty="0">
                <a:highlight>
                  <a:srgbClr val="FFFF00"/>
                </a:highlight>
              </a:rPr>
              <a:t>垢</a:t>
            </a:r>
            <a:r>
              <a:rPr lang="en" altLang="ja-JP" sz="2800" b="1" dirty="0">
                <a:highlight>
                  <a:srgbClr val="FFFF00"/>
                </a:highlight>
              </a:rPr>
              <a:t>ban</a:t>
            </a:r>
            <a:r>
              <a:rPr lang="ja-JP" altLang="en" sz="2800" b="1" dirty="0"/>
              <a:t>」</a:t>
            </a:r>
            <a:r>
              <a:rPr lang="ja-JP" altLang="en-US" sz="2800" b="1" dirty="0" smtClean="0"/>
              <a:t>されて</a:t>
            </a:r>
            <a:r>
              <a:rPr lang="en-US" altLang="ja-JP" sz="2800" b="1" dirty="0" smtClean="0"/>
              <a:t>…</a:t>
            </a:r>
            <a:r>
              <a:rPr lang="ja-JP" altLang="en-US" sz="2800" b="1" dirty="0" smtClean="0"/>
              <a:t>　まだ</a:t>
            </a:r>
            <a:r>
              <a:rPr lang="ja-JP" altLang="en-US" sz="2800" b="1" dirty="0"/>
              <a:t>課金残金あるのに、どう</a:t>
            </a:r>
            <a:r>
              <a:rPr lang="ja-JP" altLang="en-US" sz="2800" b="1" dirty="0" err="1"/>
              <a:t>すんねんって</a:t>
            </a:r>
            <a:r>
              <a:rPr lang="ja-JP" altLang="en-US" sz="2800" b="1" dirty="0"/>
              <a:t>感じやわ。</a:t>
            </a:r>
          </a:p>
        </p:txBody>
      </p:sp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5F7757C8-CD71-928E-000C-D848179849DD}"/>
              </a:ext>
            </a:extLst>
          </p:cNvPr>
          <p:cNvSpPr/>
          <p:nvPr/>
        </p:nvSpPr>
        <p:spPr>
          <a:xfrm>
            <a:off x="2005018" y="90550"/>
            <a:ext cx="1639246" cy="4875150"/>
          </a:xfrm>
          <a:prstGeom prst="wedgeRoundRectCallout">
            <a:avLst>
              <a:gd name="adj1" fmla="val -75370"/>
              <a:gd name="adj2" fmla="val 6055"/>
              <a:gd name="adj3" fmla="val 16667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just"/>
            <a:r>
              <a:rPr lang="ja-JP" altLang="en-US" sz="2800" b="1" dirty="0">
                <a:latin typeface="+mn-ea"/>
              </a:rPr>
              <a:t>それは、災難や</a:t>
            </a:r>
            <a:r>
              <a:rPr lang="ja-JP" altLang="en-US" sz="2800" b="1" dirty="0" err="1">
                <a:latin typeface="+mn-ea"/>
              </a:rPr>
              <a:t>な</a:t>
            </a:r>
            <a:r>
              <a:rPr lang="ja-JP" altLang="en-US" sz="2800" b="1" dirty="0">
                <a:latin typeface="+mn-ea"/>
              </a:rPr>
              <a:t>ー。</a:t>
            </a:r>
            <a:endParaRPr lang="en-US" altLang="ja-JP" sz="2800" b="1" dirty="0">
              <a:latin typeface="+mn-ea"/>
            </a:endParaRPr>
          </a:p>
          <a:p>
            <a:pPr algn="just"/>
            <a:r>
              <a:rPr lang="ja-JP" altLang="en-US" sz="2800" b="1" dirty="0" smtClean="0">
                <a:latin typeface="+mn-ea"/>
              </a:rPr>
              <a:t>まぁ、実際ボイチャ</a:t>
            </a:r>
            <a:r>
              <a:rPr lang="ja-JP" altLang="en-US" sz="2800" b="1" dirty="0">
                <a:latin typeface="+mn-ea"/>
              </a:rPr>
              <a:t>でガラの悪いやつおるからなぁー。</a:t>
            </a:r>
            <a:endParaRPr lang="en-US" altLang="ja-JP" sz="2800" b="1" dirty="0">
              <a:latin typeface="+mn-ea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021" y="1117562"/>
            <a:ext cx="5878951" cy="587253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96492" y="898295"/>
            <a:ext cx="6003019" cy="590113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7147" y="138055"/>
            <a:ext cx="2346325" cy="1959013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9584152" y="120414"/>
            <a:ext cx="2309320" cy="197665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10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5CBDE8D-5FDF-4607-CE8C-6ECCFB1D7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882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b="1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あなたはどれに当てはまる？</a:t>
            </a: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DCED7F2C-79B2-0C45-4199-5E1CD9096626}"/>
              </a:ext>
            </a:extLst>
          </p:cNvPr>
          <p:cNvSpPr txBox="1">
            <a:spLocks/>
          </p:cNvSpPr>
          <p:nvPr/>
        </p:nvSpPr>
        <p:spPr>
          <a:xfrm>
            <a:off x="399012" y="2566773"/>
            <a:ext cx="11498486" cy="3892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/>
              <a:t>１．ほとんど分かる・・・・・依存症かもしれないよ</a:t>
            </a:r>
            <a:r>
              <a:rPr lang="en-US" altLang="ja-JP" b="1" dirty="0"/>
              <a:t>😓</a:t>
            </a:r>
          </a:p>
          <a:p>
            <a:r>
              <a:rPr lang="ja-JP" altLang="en-US" b="1" dirty="0"/>
              <a:t>２．だいたい分かる・・・・・依存傾向アリかも😅</a:t>
            </a:r>
            <a:endParaRPr lang="en-US" altLang="ja-JP" b="1" dirty="0"/>
          </a:p>
          <a:p>
            <a:r>
              <a:rPr lang="ja-JP" altLang="en-US" b="1" dirty="0"/>
              <a:t>３．少し分かる・・・・・・・冷静に自分を見つめなおす頃かも！☺</a:t>
            </a:r>
            <a:endParaRPr lang="en-US" altLang="ja-JP" b="1" dirty="0"/>
          </a:p>
          <a:p>
            <a:r>
              <a:rPr lang="ja-JP" altLang="en-US" b="1" dirty="0"/>
              <a:t>４．ほとんど分からない・・・安心・安全圏内だ！</a:t>
            </a:r>
            <a:r>
              <a:rPr lang="en-US" altLang="ja-JP" b="1" dirty="0"/>
              <a:t>(^_^)/</a:t>
            </a:r>
          </a:p>
          <a:p>
            <a:r>
              <a:rPr lang="ja-JP" altLang="en-US" b="1" dirty="0"/>
              <a:t>５．全く分からない・・・・・</a:t>
            </a:r>
            <a:r>
              <a:rPr lang="ja-JP" altLang="en-US" sz="2000" b="1" dirty="0"/>
              <a:t>こういう世界もあるんだねって思っておいて！</a:t>
            </a:r>
            <a:r>
              <a:rPr lang="en-US" altLang="ja-JP" sz="2000" b="1" dirty="0"/>
              <a:t>(*’▽’)</a:t>
            </a:r>
            <a:endParaRPr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969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220</Words>
  <Application>Microsoft Office PowerPoint</Application>
  <PresentationFormat>ワイド画面</PresentationFormat>
  <Paragraphs>20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HGP創英角ﾎﾟｯﾌﾟ体</vt:lpstr>
      <vt:lpstr>游ゴシック</vt:lpstr>
      <vt:lpstr>游ゴシック Light</vt:lpstr>
      <vt:lpstr>Arial</vt:lpstr>
      <vt:lpstr>Office テーマ</vt:lpstr>
      <vt:lpstr>次のマンガの会話を読んで  何を話しているか分かりますか？</vt:lpstr>
      <vt:lpstr>PowerPoint プレゼンテーション</vt:lpstr>
      <vt:lpstr>PowerPoint プレゼンテーション</vt:lpstr>
      <vt:lpstr>あなたはどれに当てはまる？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次のマンガの会話を読んで 何を話しているか分かりますか？</dc:title>
  <dc:creator>豊田　充崇</dc:creator>
  <cp:lastModifiedBy>Windows ユーザー</cp:lastModifiedBy>
  <cp:revision>17</cp:revision>
  <dcterms:created xsi:type="dcterms:W3CDTF">2022-07-07T00:19:37Z</dcterms:created>
  <dcterms:modified xsi:type="dcterms:W3CDTF">2022-07-08T02:27:18Z</dcterms:modified>
</cp:coreProperties>
</file>