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1" r:id="rId4"/>
    <p:sldId id="270" r:id="rId5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C80CEB-7B54-0A66-B3D0-934C77A28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C958D2-CE55-A80E-C41E-8D213FFAF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3C9DC6-C94A-07FE-40EC-BDB23B26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7AC84-E328-6ACD-D27D-EBECBCD8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A2B66-C146-8EAC-298A-E0AEF651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D4697-FF4D-1D01-4A96-C2F85D11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8EA6E3-73BA-1DE9-54C1-2FD73D68D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F4D0FF-050B-D054-9F69-74A68049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AB801E-0EE8-95C8-9555-0CFC1302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707596-6AA3-0447-C4C5-D6159A87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14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7E2517-89F5-B0B4-640D-2B6F3A64E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C9B6CC-CF9E-FBA6-82C5-0C4944819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55C99-98ED-70B5-47C1-15986D7B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CA1E80-6513-B221-894E-89FFE482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667D69-04FC-4D9E-BA1A-00E7114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99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D352D-DEA6-7C65-2C2A-A783D9BC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06F02E-05EE-7649-605D-B0B8CB6C6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2E5186-4856-0BFF-1C95-52BF2F30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8B7795-2430-357D-2CA1-84BE11DB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99E178-A1DF-842D-EDFA-2E99A24F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59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C039C-9CCC-A663-5C15-268A0A2D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7E1BFC-B887-1811-C6B5-E4CC50A9E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40BC57-00E6-51D3-C32F-E6ED24FE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AFD66-7CAF-E296-B11E-73EA6C19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182F7-2C60-FFFD-D539-B1BA3C00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8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EB016-177E-889F-DB28-C736C4D8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63DBB7-AD1D-016C-D88C-21123FB7B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393F0A-4DFC-8018-24AE-E3ACFD1DC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78065-3A76-6C8F-36A8-E33E447F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C55437-02AF-084E-E9A5-2F2F832B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4A6B5A-43F0-C927-4F18-A07D65A9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84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B298C-077C-47F9-8F75-D011DF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BCB60A-6755-F635-A823-195B1F9E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0414F7-6E86-7FDC-B21C-E070B668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5FA544-7D29-EB15-4DF8-AABD42AA3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6459A0-0EF7-F0A5-5552-25C8B6048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33CCE0-9F01-7342-A163-49EFC69C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2F22A0-8D33-EED6-47BC-7568AE6E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F8F208-489B-3C35-1485-34E3E01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7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8E181-4AC7-62E6-DD6F-2EC875A4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90E080-A0EB-AED1-EECA-55E108FF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6C72E1-831C-DDCB-D320-E668FB40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0916FA-5576-E722-39D2-2DFC1DB6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91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8A1A9C-69D4-0080-B7CA-4715E4C3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3DDF79-D799-A19D-066A-A7152A46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EA01F0-FE8C-00B7-0C3E-C02A44A6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78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3A97A-CB82-C1AF-1C67-5AFEB96C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5E37C-23CD-EC05-D9C4-AE44B99F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0C6A25-82D3-E544-19A5-0F2570B22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2D6FEF-3B94-4FFB-5FDD-74F350ED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F27ADF-9F7B-84F1-0640-BB07FA1D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2A08E4-2DEC-F28F-C5E8-B0475F1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63A85A-AC57-40CB-0824-A8FAD561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34D1E95-ADF3-F631-011F-D3B81E14B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0AD024-798E-3730-60AC-AE213C4BC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05B786-5786-8C03-12B1-23A2151B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C1A05E-65DB-32D0-56E8-2575AA18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F8E268-D154-69F7-8D80-C5DBD629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67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2F93184-39D8-2CAE-C32F-D847F53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FD3BF7-AB0F-B175-1531-E4F0B2C9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976688-680D-7B13-E03E-714BBD8AA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B4DF2E-F153-E7B6-524B-8D8FD295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48409C-65A4-073F-8A53-A1017B931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78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23767-9C4E-8C97-7312-18257F47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5392"/>
            <a:ext cx="9263270" cy="2069977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次のマンガの会話を</a:t>
            </a:r>
            <a:r>
              <a:rPr kumimoji="1"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読んで</a:t>
            </a:r>
            <a:r>
              <a:rPr kumimoji="1" lang="en-US" altLang="ja-JP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何を話しているか分かりますか？</a:t>
            </a:r>
          </a:p>
        </p:txBody>
      </p:sp>
    </p:spTree>
    <p:extLst>
      <p:ext uri="{BB962C8B-B14F-4D97-AF65-F5344CB8AC3E}">
        <p14:creationId xmlns:p14="http://schemas.microsoft.com/office/powerpoint/2010/main" val="36996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3747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7B9990-0B6E-3D42-635F-FD152A7837C8}"/>
              </a:ext>
            </a:extLst>
          </p:cNvPr>
          <p:cNvSpPr txBox="1"/>
          <p:nvPr/>
        </p:nvSpPr>
        <p:spPr>
          <a:xfrm>
            <a:off x="0" y="6560480"/>
            <a:ext cx="186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イラスト：豊田研究室</a:t>
            </a: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5494806" y="99619"/>
            <a:ext cx="3003936" cy="6529769"/>
          </a:xfrm>
          <a:prstGeom prst="wedgeRoundRectCallout">
            <a:avLst>
              <a:gd name="adj1" fmla="val 92343"/>
              <a:gd name="adj2" fmla="val -10468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ja-JP" altLang="en-US" sz="2800" b="1" dirty="0"/>
              <a:t>この前さあ、人気の「</a:t>
            </a:r>
            <a:r>
              <a:rPr lang="en" altLang="ja-JP" sz="2800" b="1" dirty="0">
                <a:highlight>
                  <a:srgbClr val="FFFF00"/>
                </a:highlight>
              </a:rPr>
              <a:t>MMO</a:t>
            </a:r>
            <a:r>
              <a:rPr lang="ja-JP" altLang="en" sz="2800" b="1" dirty="0"/>
              <a:t>」</a:t>
            </a:r>
            <a:r>
              <a:rPr lang="ja-JP" altLang="en-US" sz="2800" b="1" dirty="0"/>
              <a:t>やってみたんだけど・・・「</a:t>
            </a:r>
            <a:r>
              <a:rPr lang="ja-JP" altLang="en-US" sz="2800" b="1" dirty="0">
                <a:highlight>
                  <a:srgbClr val="FFFF00"/>
                </a:highlight>
              </a:rPr>
              <a:t>初心者鯖</a:t>
            </a:r>
            <a:r>
              <a:rPr lang="ja-JP" altLang="en-US" sz="2800" b="1" dirty="0"/>
              <a:t>」に入ったのに、なんか「</a:t>
            </a:r>
            <a:r>
              <a:rPr lang="ja-JP" altLang="en-US" sz="2800" b="1" dirty="0">
                <a:highlight>
                  <a:srgbClr val="FFFF00"/>
                </a:highlight>
              </a:rPr>
              <a:t>クラン</a:t>
            </a:r>
            <a:r>
              <a:rPr lang="ja-JP" altLang="en-US" sz="2800" b="1" dirty="0"/>
              <a:t>」が幅きかせてて、わけわからん</a:t>
            </a:r>
            <a:r>
              <a:rPr lang="ja-JP" altLang="en-US" sz="2800" b="1" dirty="0" err="1"/>
              <a:t>くて</a:t>
            </a:r>
            <a:r>
              <a:rPr lang="ja-JP" altLang="en-US" sz="2800" b="1" dirty="0"/>
              <a:t>。挙動不審になってしまって「</a:t>
            </a:r>
            <a:r>
              <a:rPr lang="en" altLang="ja-JP" sz="2800" b="1" dirty="0">
                <a:highlight>
                  <a:srgbClr val="FFFF00"/>
                </a:highlight>
              </a:rPr>
              <a:t>bot</a:t>
            </a:r>
            <a:r>
              <a:rPr lang="ja-JP" altLang="en" sz="2800" b="1" dirty="0"/>
              <a:t>」</a:t>
            </a:r>
            <a:r>
              <a:rPr lang="ja-JP" altLang="en-US" sz="2800" b="1" dirty="0"/>
              <a:t>と思われたかも。</a:t>
            </a:r>
            <a:endParaRPr lang="ja-JP" altLang="en-US" sz="2800" b="1" dirty="0"/>
          </a:p>
        </p:txBody>
      </p:sp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2752891" y="120414"/>
            <a:ext cx="951111" cy="4510635"/>
          </a:xfrm>
          <a:prstGeom prst="wedgeRoundRectCallout">
            <a:avLst>
              <a:gd name="adj1" fmla="val -80793"/>
              <a:gd name="adj2" fmla="val 17783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ja-JP" altLang="en-US" sz="2800" b="1" dirty="0" smtClean="0"/>
              <a:t>あー、俺もハマってるよー</a:t>
            </a:r>
            <a:endParaRPr lang="en-US" altLang="ja-JP" sz="2800" b="1" dirty="0" smtClean="0"/>
          </a:p>
          <a:p>
            <a:r>
              <a:rPr lang="ja-JP" altLang="en-US" sz="2800" b="1" dirty="0"/>
              <a:t>へぇ</a:t>
            </a:r>
            <a:r>
              <a:rPr lang="ja-JP" altLang="en-US" sz="2800" b="1" dirty="0" smtClean="0"/>
              <a:t>、それで？</a:t>
            </a:r>
            <a:endParaRPr lang="ja-JP" altLang="en-US" sz="2800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003" y="1222345"/>
            <a:ext cx="5869407" cy="561513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949" y="120414"/>
            <a:ext cx="2655679" cy="1789084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9584152" y="120414"/>
            <a:ext cx="1922106" cy="17890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042" y="1117562"/>
            <a:ext cx="5974388" cy="56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67"/>
    </mc:Choice>
    <mc:Fallback xmlns="">
      <p:transition spd="slow" advTm="708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374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7B9990-0B6E-3D42-635F-FD152A7837C8}"/>
              </a:ext>
            </a:extLst>
          </p:cNvPr>
          <p:cNvSpPr txBox="1"/>
          <p:nvPr/>
        </p:nvSpPr>
        <p:spPr>
          <a:xfrm>
            <a:off x="0" y="6560480"/>
            <a:ext cx="186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イラスト：豊田研究室</a:t>
            </a:r>
          </a:p>
        </p:txBody>
      </p:sp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3704053" y="50800"/>
            <a:ext cx="4337568" cy="6605981"/>
          </a:xfrm>
          <a:prstGeom prst="wedgeRoundRectCallout">
            <a:avLst>
              <a:gd name="adj1" fmla="val 87382"/>
              <a:gd name="adj2" fmla="val -6852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0" rIns="72000" bIns="0" rtlCol="0" anchor="ctr"/>
          <a:lstStyle/>
          <a:p>
            <a:r>
              <a:rPr lang="ja-JP" altLang="en-US" sz="2800" b="1" dirty="0" smtClean="0"/>
              <a:t>　そんで</a:t>
            </a:r>
            <a:r>
              <a:rPr lang="ja-JP" altLang="en-US" sz="2800" b="1" dirty="0"/>
              <a:t>、女キャラで「</a:t>
            </a:r>
            <a:r>
              <a:rPr lang="ja-JP" altLang="en-US" sz="2800" b="1" dirty="0">
                <a:highlight>
                  <a:srgbClr val="FFFF00"/>
                </a:highlight>
              </a:rPr>
              <a:t>ギルド</a:t>
            </a:r>
            <a:r>
              <a:rPr lang="ja-JP" altLang="en-US" sz="2800" b="1" dirty="0"/>
              <a:t>」に入って、「</a:t>
            </a:r>
            <a:r>
              <a:rPr lang="ja-JP" altLang="en-US" sz="2800" b="1" dirty="0">
                <a:highlight>
                  <a:srgbClr val="FFFF00"/>
                </a:highlight>
              </a:rPr>
              <a:t>トレード</a:t>
            </a:r>
            <a:r>
              <a:rPr lang="ja-JP" altLang="en-US" sz="2800" b="1" dirty="0"/>
              <a:t>」でおねだりしてたら、いろいろ「</a:t>
            </a:r>
            <a:r>
              <a:rPr lang="ja-JP" altLang="en-US" sz="2800" b="1" dirty="0">
                <a:highlight>
                  <a:srgbClr val="FFFF00"/>
                </a:highlight>
              </a:rPr>
              <a:t>アイテム</a:t>
            </a:r>
            <a:r>
              <a:rPr lang="ja-JP" altLang="en-US" sz="2800" b="1" dirty="0"/>
              <a:t>」もらえるし、ちやほやされる</a:t>
            </a:r>
            <a:r>
              <a:rPr lang="ja-JP" altLang="en-US" sz="2800" b="1" dirty="0" smtClean="0"/>
              <a:t>し</a:t>
            </a:r>
            <a:r>
              <a:rPr lang="en-US" altLang="ja-JP" sz="2800" b="1" dirty="0"/>
              <a:t>…</a:t>
            </a:r>
            <a:r>
              <a:rPr lang="ja-JP" altLang="en-US" sz="2800" b="1" dirty="0" smtClean="0">
                <a:highlight>
                  <a:srgbClr val="FFFF00"/>
                </a:highlight>
              </a:rPr>
              <a:t>ネカマ</a:t>
            </a:r>
            <a:r>
              <a:rPr lang="ja-JP" altLang="en-US" sz="2800" b="1" dirty="0"/>
              <a:t>になってラッキーやったわー。</a:t>
            </a:r>
          </a:p>
          <a:p>
            <a:r>
              <a:rPr lang="ja-JP" altLang="en-US" sz="2800" b="1" dirty="0" smtClean="0"/>
              <a:t>　ただ</a:t>
            </a:r>
            <a:r>
              <a:rPr lang="ja-JP" altLang="en-US" sz="2800" b="1" dirty="0"/>
              <a:t>、</a:t>
            </a:r>
            <a:r>
              <a:rPr lang="ja-JP" altLang="en-US" sz="2800" b="1" dirty="0">
                <a:highlight>
                  <a:srgbClr val="FFFF00"/>
                </a:highlight>
              </a:rPr>
              <a:t>チャット</a:t>
            </a:r>
            <a:r>
              <a:rPr lang="ja-JP" altLang="en-US" sz="2800" b="1" dirty="0"/>
              <a:t>でつい一人称間違えて、</a:t>
            </a:r>
            <a:r>
              <a:rPr lang="ja-JP" altLang="en-US" sz="2800" b="1" dirty="0">
                <a:highlight>
                  <a:srgbClr val="FFFF00"/>
                </a:highlight>
              </a:rPr>
              <a:t>ギルマス</a:t>
            </a:r>
            <a:r>
              <a:rPr lang="ja-JP" altLang="en-US" sz="2800" b="1" dirty="0"/>
              <a:t>に</a:t>
            </a:r>
            <a:r>
              <a:rPr lang="ja-JP" altLang="en-US" sz="2800" b="1" dirty="0">
                <a:highlight>
                  <a:srgbClr val="FFFF00"/>
                </a:highlight>
              </a:rPr>
              <a:t>ネカマ</a:t>
            </a:r>
            <a:r>
              <a:rPr lang="ja-JP" altLang="en-US" sz="2800" b="1" dirty="0"/>
              <a:t>なのバレ</a:t>
            </a:r>
            <a:r>
              <a:rPr lang="ja-JP" altLang="en-US" sz="2800" b="1" dirty="0" err="1"/>
              <a:t>て</a:t>
            </a:r>
            <a:r>
              <a:rPr lang="ja-JP" altLang="en-US" sz="2800" b="1" dirty="0"/>
              <a:t>しもた。今までちやほやされてたから、雰囲気的に</a:t>
            </a:r>
            <a:r>
              <a:rPr lang="ja-JP" altLang="en-US" sz="2800" b="1" dirty="0">
                <a:highlight>
                  <a:srgbClr val="FFFF00"/>
                </a:highlight>
              </a:rPr>
              <a:t>ギルド</a:t>
            </a:r>
            <a:r>
              <a:rPr lang="ja-JP" altLang="en-US" sz="2800" b="1" dirty="0"/>
              <a:t>にも居づらい。</a:t>
            </a:r>
            <a:endParaRPr lang="ja-JP" altLang="en-US" sz="2800" b="1" dirty="0"/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2441081" y="190911"/>
            <a:ext cx="871997" cy="4091157"/>
          </a:xfrm>
          <a:prstGeom prst="wedgeRoundRectCallout">
            <a:avLst>
              <a:gd name="adj1" fmla="val -75370"/>
              <a:gd name="adj2" fmla="val 6055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just"/>
            <a:r>
              <a:rPr lang="ja-JP" altLang="en-US" sz="2800" b="1" dirty="0">
                <a:latin typeface="+mn-ea"/>
              </a:rPr>
              <a:t>それは</a:t>
            </a:r>
            <a:r>
              <a:rPr lang="ja-JP" altLang="en-US" sz="2800" b="1" dirty="0" smtClean="0">
                <a:latin typeface="+mn-ea"/>
              </a:rPr>
              <a:t>、自業自得や</a:t>
            </a:r>
            <a:r>
              <a:rPr lang="ja-JP" altLang="en-US" sz="2800" b="1" dirty="0" err="1" smtClean="0">
                <a:latin typeface="+mn-ea"/>
              </a:rPr>
              <a:t>な</a:t>
            </a:r>
            <a:r>
              <a:rPr lang="ja-JP" altLang="en-US" sz="2800" b="1" dirty="0" smtClean="0">
                <a:latin typeface="+mn-ea"/>
              </a:rPr>
              <a:t>。</a:t>
            </a:r>
            <a:endParaRPr lang="en-US" altLang="ja-JP" sz="2800" b="1" dirty="0">
              <a:latin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021" y="1117562"/>
            <a:ext cx="5878951" cy="587253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6559" y="898295"/>
            <a:ext cx="6003019" cy="59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BDE8D-5FDF-4607-CE8C-6ECCFB1D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8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あなたはどれに当てはまる？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CED7F2C-79B2-0C45-4199-5E1CD9096626}"/>
              </a:ext>
            </a:extLst>
          </p:cNvPr>
          <p:cNvSpPr txBox="1">
            <a:spLocks/>
          </p:cNvSpPr>
          <p:nvPr/>
        </p:nvSpPr>
        <p:spPr>
          <a:xfrm>
            <a:off x="501806" y="2566773"/>
            <a:ext cx="11690194" cy="3892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１．ほとんど</a:t>
            </a:r>
            <a:r>
              <a:rPr lang="ja-JP" altLang="en-US" b="1" dirty="0" smtClean="0"/>
              <a:t>分かる</a:t>
            </a:r>
            <a:r>
              <a:rPr lang="ja-JP" altLang="en-US" b="1" dirty="0"/>
              <a:t>・・</a:t>
            </a:r>
            <a:r>
              <a:rPr lang="ja-JP" altLang="en-US" b="1" dirty="0" smtClean="0"/>
              <a:t>・</a:t>
            </a:r>
            <a:r>
              <a:rPr lang="ja-JP" altLang="en-US" b="1" dirty="0"/>
              <a:t>・・</a:t>
            </a:r>
            <a:r>
              <a:rPr lang="ja-JP" altLang="en-US" b="1" dirty="0" smtClean="0"/>
              <a:t>依存症かもしれないよ</a:t>
            </a:r>
            <a:r>
              <a:rPr lang="en-US" altLang="ja-JP" b="1" dirty="0" smtClean="0"/>
              <a:t>😓</a:t>
            </a:r>
            <a:endParaRPr lang="en-US" altLang="ja-JP" b="1" dirty="0"/>
          </a:p>
          <a:p>
            <a:r>
              <a:rPr lang="ja-JP" altLang="en-US" b="1" dirty="0"/>
              <a:t>２．だいたい</a:t>
            </a:r>
            <a:r>
              <a:rPr lang="ja-JP" altLang="en-US" b="1" dirty="0" smtClean="0"/>
              <a:t>分かる・</a:t>
            </a:r>
            <a:r>
              <a:rPr lang="ja-JP" altLang="en-US" b="1" dirty="0"/>
              <a:t>・</a:t>
            </a:r>
            <a:r>
              <a:rPr lang="ja-JP" altLang="en-US" b="1" dirty="0" smtClean="0"/>
              <a:t>・・・依存</a:t>
            </a:r>
            <a:r>
              <a:rPr lang="ja-JP" altLang="en-US" b="1" dirty="0"/>
              <a:t>傾向アリかも😅</a:t>
            </a:r>
            <a:endParaRPr lang="en-US" altLang="ja-JP" b="1" dirty="0"/>
          </a:p>
          <a:p>
            <a:r>
              <a:rPr lang="ja-JP" altLang="en-US" b="1" dirty="0"/>
              <a:t>３．少し</a:t>
            </a:r>
            <a:r>
              <a:rPr lang="ja-JP" altLang="en-US" b="1" dirty="0" smtClean="0"/>
              <a:t>分かる</a:t>
            </a:r>
            <a:r>
              <a:rPr lang="ja-JP" altLang="en-US" b="1" dirty="0"/>
              <a:t>・・・・</a:t>
            </a:r>
            <a:r>
              <a:rPr lang="ja-JP" altLang="en-US" b="1" dirty="0" smtClean="0"/>
              <a:t>・</a:t>
            </a:r>
            <a:r>
              <a:rPr lang="ja-JP" altLang="en-US" b="1" dirty="0"/>
              <a:t>・・冷静</a:t>
            </a:r>
            <a:r>
              <a:rPr lang="ja-JP" altLang="en-US" b="1" dirty="0" smtClean="0"/>
              <a:t>に</a:t>
            </a:r>
            <a:r>
              <a:rPr lang="ja-JP" altLang="en-US" b="1" dirty="0"/>
              <a:t>自分</a:t>
            </a:r>
            <a:r>
              <a:rPr lang="ja-JP" altLang="en-US" b="1" dirty="0" smtClean="0"/>
              <a:t>を見つめなおす頃かも</a:t>
            </a:r>
            <a:r>
              <a:rPr lang="ja-JP" altLang="en-US" b="1" dirty="0" smtClean="0"/>
              <a:t>！☺</a:t>
            </a:r>
            <a:endParaRPr lang="en-US" altLang="ja-JP" b="1" dirty="0"/>
          </a:p>
          <a:p>
            <a:r>
              <a:rPr lang="ja-JP" altLang="en-US" b="1" dirty="0"/>
              <a:t>４．ほとんど分から</a:t>
            </a:r>
            <a:r>
              <a:rPr lang="ja-JP" altLang="en-US" b="1" dirty="0" smtClean="0"/>
              <a:t>ない・</a:t>
            </a:r>
            <a:r>
              <a:rPr lang="ja-JP" altLang="en-US" b="1" dirty="0"/>
              <a:t>・・安心・安全</a:t>
            </a:r>
            <a:r>
              <a:rPr lang="ja-JP" altLang="en-US" b="1" dirty="0" smtClean="0"/>
              <a:t>圏内だ！</a:t>
            </a:r>
            <a:r>
              <a:rPr lang="en-US" altLang="ja-JP" b="1" dirty="0" smtClean="0"/>
              <a:t>(^_^)/</a:t>
            </a:r>
            <a:endParaRPr lang="en-US" altLang="ja-JP" b="1" dirty="0"/>
          </a:p>
          <a:p>
            <a:r>
              <a:rPr lang="ja-JP" altLang="en-US" b="1" dirty="0"/>
              <a:t>５．全く</a:t>
            </a:r>
            <a:r>
              <a:rPr lang="ja-JP" altLang="en-US" b="1" dirty="0" smtClean="0"/>
              <a:t>分からない・・・・・</a:t>
            </a:r>
            <a:r>
              <a:rPr lang="ja-JP" altLang="en-US" sz="2000" b="1" dirty="0" smtClean="0"/>
              <a:t>こう</a:t>
            </a:r>
            <a:r>
              <a:rPr lang="ja-JP" altLang="en-US" sz="2000" b="1" dirty="0"/>
              <a:t>いう世界もあるんだ</a:t>
            </a:r>
            <a:r>
              <a:rPr lang="ja-JP" altLang="en-US" sz="2000" b="1" dirty="0" smtClean="0"/>
              <a:t>ねって思っておいて！</a:t>
            </a:r>
            <a:r>
              <a:rPr lang="en-US" altLang="ja-JP" sz="2000" b="1" dirty="0" smtClean="0"/>
              <a:t>(*’▽’)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969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176</Words>
  <Application>Microsoft Office PowerPoint</Application>
  <PresentationFormat>ワイド画面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HGP創英角ﾎﾟｯﾌﾟ体</vt:lpstr>
      <vt:lpstr>游ゴシック</vt:lpstr>
      <vt:lpstr>游ゴシック Light</vt:lpstr>
      <vt:lpstr>Arial</vt:lpstr>
      <vt:lpstr>Office テーマ</vt:lpstr>
      <vt:lpstr>次のマンガの会話を読んで  何を話しているか分かりますか？</vt:lpstr>
      <vt:lpstr>PowerPoint プレゼンテーション</vt:lpstr>
      <vt:lpstr>PowerPoint プレゼンテーション</vt:lpstr>
      <vt:lpstr>あなたはどれに当てはまる？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次のマンガの会話を読んで 何を話しているか分かりますか？</dc:title>
  <dc:creator>豊田　充崇</dc:creator>
  <cp:lastModifiedBy>Windows ユーザー</cp:lastModifiedBy>
  <cp:revision>19</cp:revision>
  <cp:lastPrinted>2022-07-08T02:30:12Z</cp:lastPrinted>
  <dcterms:created xsi:type="dcterms:W3CDTF">2022-07-07T00:19:37Z</dcterms:created>
  <dcterms:modified xsi:type="dcterms:W3CDTF">2022-07-08T02:30:15Z</dcterms:modified>
</cp:coreProperties>
</file>