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7" r:id="rId2"/>
  </p:sldIdLst>
  <p:sldSz cx="7559675" cy="1069181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70D6F61-56D6-4B44-846E-548F561F9CDE}" v="15" dt="2025-05-14T02:17:25.79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299"/>
    <p:restoredTop sz="94694"/>
  </p:normalViewPr>
  <p:slideViewPr>
    <p:cSldViewPr snapToGrid="0">
      <p:cViewPr>
        <p:scale>
          <a:sx n="100" d="100"/>
          <a:sy n="100" d="100"/>
        </p:scale>
        <p:origin x="2252" y="2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雄大 増山" userId="aa357d3582c5d779" providerId="LiveId" clId="{A70D6F61-56D6-4B44-846E-548F561F9CDE}"/>
    <pc:docChg chg="undo custSel modSld">
      <pc:chgData name="雄大 増山" userId="aa357d3582c5d779" providerId="LiveId" clId="{A70D6F61-56D6-4B44-846E-548F561F9CDE}" dt="2025-05-14T02:17:39.177" v="199" actId="113"/>
      <pc:docMkLst>
        <pc:docMk/>
      </pc:docMkLst>
      <pc:sldChg chg="addSp delSp modSp mod">
        <pc:chgData name="雄大 増山" userId="aa357d3582c5d779" providerId="LiveId" clId="{A70D6F61-56D6-4B44-846E-548F561F9CDE}" dt="2025-05-14T02:17:39.177" v="199" actId="113"/>
        <pc:sldMkLst>
          <pc:docMk/>
          <pc:sldMk cId="3649095329" sldId="257"/>
        </pc:sldMkLst>
        <pc:spChg chg="add del mod">
          <ac:chgData name="雄大 増山" userId="aa357d3582c5d779" providerId="LiveId" clId="{A70D6F61-56D6-4B44-846E-548F561F9CDE}" dt="2025-05-14T02:17:13.101" v="197"/>
          <ac:spMkLst>
            <pc:docMk/>
            <pc:sldMk cId="3649095329" sldId="257"/>
            <ac:spMk id="2" creationId="{53D0F706-A3C3-C3DC-C306-8E8F9E06D852}"/>
          </ac:spMkLst>
        </pc:spChg>
        <pc:spChg chg="mod">
          <ac:chgData name="雄大 増山" userId="aa357d3582c5d779" providerId="LiveId" clId="{A70D6F61-56D6-4B44-846E-548F561F9CDE}" dt="2025-05-14T00:14:18.049" v="37" actId="1076"/>
          <ac:spMkLst>
            <pc:docMk/>
            <pc:sldMk cId="3649095329" sldId="257"/>
            <ac:spMk id="9" creationId="{B1173889-E5A6-38C9-8678-25708DB4D37B}"/>
          </ac:spMkLst>
        </pc:spChg>
        <pc:spChg chg="add mod">
          <ac:chgData name="雄大 増山" userId="aa357d3582c5d779" providerId="LiveId" clId="{A70D6F61-56D6-4B44-846E-548F561F9CDE}" dt="2025-05-14T02:17:39.177" v="199" actId="113"/>
          <ac:spMkLst>
            <pc:docMk/>
            <pc:sldMk cId="3649095329" sldId="257"/>
            <ac:spMk id="10" creationId="{AA1A596D-7CC2-DD21-70A6-E19281A4EF3D}"/>
          </ac:spMkLst>
        </pc:spChg>
        <pc:spChg chg="add mod ord">
          <ac:chgData name="雄大 増山" userId="aa357d3582c5d779" providerId="LiveId" clId="{A70D6F61-56D6-4B44-846E-548F561F9CDE}" dt="2025-05-14T00:20:23.456" v="88" actId="207"/>
          <ac:spMkLst>
            <pc:docMk/>
            <pc:sldMk cId="3649095329" sldId="257"/>
            <ac:spMk id="16" creationId="{37A156BF-416C-BAC1-91AE-56483FACE65D}"/>
          </ac:spMkLst>
        </pc:spChg>
        <pc:spChg chg="add mod ord">
          <ac:chgData name="雄大 増山" userId="aa357d3582c5d779" providerId="LiveId" clId="{A70D6F61-56D6-4B44-846E-548F561F9CDE}" dt="2025-05-14T00:19:35.410" v="80" actId="167"/>
          <ac:spMkLst>
            <pc:docMk/>
            <pc:sldMk cId="3649095329" sldId="257"/>
            <ac:spMk id="17" creationId="{12E79086-9C1C-E9A7-9921-2008820C7F6B}"/>
          </ac:spMkLst>
        </pc:spChg>
        <pc:spChg chg="add mod">
          <ac:chgData name="雄大 増山" userId="aa357d3582c5d779" providerId="LiveId" clId="{A70D6F61-56D6-4B44-846E-548F561F9CDE}" dt="2025-05-14T00:46:44.542" v="177" actId="1076"/>
          <ac:spMkLst>
            <pc:docMk/>
            <pc:sldMk cId="3649095329" sldId="257"/>
            <ac:spMk id="18" creationId="{25792402-A779-A3CC-F06A-F618C09BDA73}"/>
          </ac:spMkLst>
        </pc:spChg>
        <pc:spChg chg="add mod">
          <ac:chgData name="雄大 増山" userId="aa357d3582c5d779" providerId="LiveId" clId="{A70D6F61-56D6-4B44-846E-548F561F9CDE}" dt="2025-05-14T00:47:00.750" v="180" actId="14100"/>
          <ac:spMkLst>
            <pc:docMk/>
            <pc:sldMk cId="3649095329" sldId="257"/>
            <ac:spMk id="19" creationId="{79B35FAA-98CE-441F-CA47-A2D567573A9B}"/>
          </ac:spMkLst>
        </pc:spChg>
        <pc:spChg chg="add mod">
          <ac:chgData name="雄大 増山" userId="aa357d3582c5d779" providerId="LiveId" clId="{A70D6F61-56D6-4B44-846E-548F561F9CDE}" dt="2025-05-14T00:40:07.212" v="157" actId="20577"/>
          <ac:spMkLst>
            <pc:docMk/>
            <pc:sldMk cId="3649095329" sldId="257"/>
            <ac:spMk id="20" creationId="{34D91D2B-5783-D337-2814-1C0EC23BB634}"/>
          </ac:spMkLst>
        </pc:spChg>
        <pc:spChg chg="mod">
          <ac:chgData name="雄大 増山" userId="aa357d3582c5d779" providerId="LiveId" clId="{A70D6F61-56D6-4B44-846E-548F561F9CDE}" dt="2025-05-14T00:13:54.187" v="29" actId="1076"/>
          <ac:spMkLst>
            <pc:docMk/>
            <pc:sldMk cId="3649095329" sldId="257"/>
            <ac:spMk id="23" creationId="{CD5A8FD0-8CE6-3A6D-6765-DDCF538089F5}"/>
          </ac:spMkLst>
        </pc:spChg>
        <pc:spChg chg="mod">
          <ac:chgData name="雄大 増山" userId="aa357d3582c5d779" providerId="LiveId" clId="{A70D6F61-56D6-4B44-846E-548F561F9CDE}" dt="2025-05-14T00:45:50.592" v="171" actId="1076"/>
          <ac:spMkLst>
            <pc:docMk/>
            <pc:sldMk cId="3649095329" sldId="257"/>
            <ac:spMk id="24" creationId="{6F8ED4C4-2A46-C70B-F8B7-F7A0BA83AA0A}"/>
          </ac:spMkLst>
        </pc:spChg>
        <pc:spChg chg="add del mod">
          <ac:chgData name="雄大 増山" userId="aa357d3582c5d779" providerId="LiveId" clId="{A70D6F61-56D6-4B44-846E-548F561F9CDE}" dt="2025-05-14T00:49:30.141" v="185"/>
          <ac:spMkLst>
            <pc:docMk/>
            <pc:sldMk cId="3649095329" sldId="257"/>
            <ac:spMk id="27" creationId="{7271457F-8B85-2539-4E1E-CAC668A0C437}"/>
          </ac:spMkLst>
        </pc:spChg>
        <pc:spChg chg="add mod">
          <ac:chgData name="雄大 増山" userId="aa357d3582c5d779" providerId="LiveId" clId="{A70D6F61-56D6-4B44-846E-548F561F9CDE}" dt="2025-05-14T00:40:14.979" v="158" actId="1076"/>
          <ac:spMkLst>
            <pc:docMk/>
            <pc:sldMk cId="3649095329" sldId="257"/>
            <ac:spMk id="28" creationId="{C98554C4-29A7-87CF-941D-21EFA269410D}"/>
          </ac:spMkLst>
        </pc:spChg>
        <pc:spChg chg="add mod">
          <ac:chgData name="雄大 増山" userId="aa357d3582c5d779" providerId="LiveId" clId="{A70D6F61-56D6-4B44-846E-548F561F9CDE}" dt="2025-05-14T00:40:25.933" v="159" actId="1076"/>
          <ac:spMkLst>
            <pc:docMk/>
            <pc:sldMk cId="3649095329" sldId="257"/>
            <ac:spMk id="29" creationId="{2ED88AC5-9086-EBC8-80DA-7A01B14356C9}"/>
          </ac:spMkLst>
        </pc:spChg>
        <pc:spChg chg="mod">
          <ac:chgData name="雄大 増山" userId="aa357d3582c5d779" providerId="LiveId" clId="{A70D6F61-56D6-4B44-846E-548F561F9CDE}" dt="2025-05-14T00:45:21.948" v="168" actId="14100"/>
          <ac:spMkLst>
            <pc:docMk/>
            <pc:sldMk cId="3649095329" sldId="257"/>
            <ac:spMk id="30" creationId="{0540584F-E8F0-523F-7DC2-476EEA7138F7}"/>
          </ac:spMkLst>
        </pc:spChg>
        <pc:spChg chg="mod">
          <ac:chgData name="雄大 増山" userId="aa357d3582c5d779" providerId="LiveId" clId="{A70D6F61-56D6-4B44-846E-548F561F9CDE}" dt="2025-05-14T00:48:53.700" v="182" actId="1076"/>
          <ac:spMkLst>
            <pc:docMk/>
            <pc:sldMk cId="3649095329" sldId="257"/>
            <ac:spMk id="31" creationId="{EA873ECD-0FEB-C07D-4BD7-5F1272F4DD5F}"/>
          </ac:spMkLst>
        </pc:spChg>
        <pc:spChg chg="add mod">
          <ac:chgData name="雄大 増山" userId="aa357d3582c5d779" providerId="LiveId" clId="{A70D6F61-56D6-4B44-846E-548F561F9CDE}" dt="2025-05-14T00:40:02.290" v="155" actId="1076"/>
          <ac:spMkLst>
            <pc:docMk/>
            <pc:sldMk cId="3649095329" sldId="257"/>
            <ac:spMk id="47" creationId="{B72B198D-AF60-9E82-C6BF-EF2F474EB977}"/>
          </ac:spMkLst>
        </pc:spChg>
        <pc:grpChg chg="mod">
          <ac:chgData name="雄大 増山" userId="aa357d3582c5d779" providerId="LiveId" clId="{A70D6F61-56D6-4B44-846E-548F561F9CDE}" dt="2025-05-14T00:45:39.732" v="170" actId="1076"/>
          <ac:grpSpMkLst>
            <pc:docMk/>
            <pc:sldMk cId="3649095329" sldId="257"/>
            <ac:grpSpMk id="26" creationId="{2C5593AC-D5CC-B469-8E14-4AB1DE995E31}"/>
          </ac:grpSpMkLst>
        </pc:grpChg>
        <pc:picChg chg="mod ord">
          <ac:chgData name="雄大 増山" userId="aa357d3582c5d779" providerId="LiveId" clId="{A70D6F61-56D6-4B44-846E-548F561F9CDE}" dt="2025-05-14T00:36:33.389" v="126" actId="1076"/>
          <ac:picMkLst>
            <pc:docMk/>
            <pc:sldMk cId="3649095329" sldId="257"/>
            <ac:picMk id="3" creationId="{90B7A096-6A23-9E3F-7498-603D83F1A8AD}"/>
          </ac:picMkLst>
        </pc:picChg>
        <pc:picChg chg="add mod">
          <ac:chgData name="雄大 増山" userId="aa357d3582c5d779" providerId="LiveId" clId="{A70D6F61-56D6-4B44-846E-548F561F9CDE}" dt="2025-05-14T00:40:30.639" v="160" actId="14100"/>
          <ac:picMkLst>
            <pc:docMk/>
            <pc:sldMk cId="3649095329" sldId="257"/>
            <ac:picMk id="5" creationId="{DB2D3971-BCE9-9CF7-808D-176337D5D82A}"/>
          </ac:picMkLst>
        </pc:picChg>
        <pc:picChg chg="add mod">
          <ac:chgData name="雄大 増山" userId="aa357d3582c5d779" providerId="LiveId" clId="{A70D6F61-56D6-4B44-846E-548F561F9CDE}" dt="2025-05-14T00:40:57.475" v="164" actId="14100"/>
          <ac:picMkLst>
            <pc:docMk/>
            <pc:sldMk cId="3649095329" sldId="257"/>
            <ac:picMk id="11" creationId="{DA265E9E-8C5B-E556-F99C-D7893F456A48}"/>
          </ac:picMkLst>
        </pc:picChg>
        <pc:cxnChg chg="mod">
          <ac:chgData name="雄大 増山" userId="aa357d3582c5d779" providerId="LiveId" clId="{A70D6F61-56D6-4B44-846E-548F561F9CDE}" dt="2025-05-14T00:36:37.454" v="127" actId="1076"/>
          <ac:cxnSpMkLst>
            <pc:docMk/>
            <pc:sldMk cId="3649095329" sldId="257"/>
            <ac:cxnSpMk id="25" creationId="{F9521B61-A773-0F54-E2C6-AF15C87C7E4E}"/>
          </ac:cxnSpMkLst>
        </pc:cxn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ja-JP" altLang="en-US"/>
              <a:t>マスター タイトルの書式設定</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A409A56-DC07-7345-8F70-59AEF2A19DC5}" type="datetimeFigureOut">
              <a:rPr kumimoji="1" lang="ja-JP" altLang="en-US" smtClean="0"/>
              <a:t>2025/5/14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1039E44-7E4E-CC44-8CFD-A1706BF597F9}" type="slidenum">
              <a:rPr kumimoji="1" lang="ja-JP" altLang="en-US" smtClean="0"/>
              <a:t>‹#›</a:t>
            </a:fld>
            <a:endParaRPr kumimoji="1" lang="ja-JP" altLang="en-US"/>
          </a:p>
        </p:txBody>
      </p:sp>
    </p:spTree>
    <p:extLst>
      <p:ext uri="{BB962C8B-B14F-4D97-AF65-F5344CB8AC3E}">
        <p14:creationId xmlns:p14="http://schemas.microsoft.com/office/powerpoint/2010/main" val="18370382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A409A56-DC07-7345-8F70-59AEF2A19DC5}" type="datetimeFigureOut">
              <a:rPr kumimoji="1" lang="ja-JP" altLang="en-US" smtClean="0"/>
              <a:t>2025/5/14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1039E44-7E4E-CC44-8CFD-A1706BF597F9}" type="slidenum">
              <a:rPr kumimoji="1" lang="ja-JP" altLang="en-US" smtClean="0"/>
              <a:t>‹#›</a:t>
            </a:fld>
            <a:endParaRPr kumimoji="1" lang="ja-JP" altLang="en-US"/>
          </a:p>
        </p:txBody>
      </p:sp>
    </p:spTree>
    <p:extLst>
      <p:ext uri="{BB962C8B-B14F-4D97-AF65-F5344CB8AC3E}">
        <p14:creationId xmlns:p14="http://schemas.microsoft.com/office/powerpoint/2010/main" val="5964802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A409A56-DC07-7345-8F70-59AEF2A19DC5}" type="datetimeFigureOut">
              <a:rPr kumimoji="1" lang="ja-JP" altLang="en-US" smtClean="0"/>
              <a:t>2025/5/14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1039E44-7E4E-CC44-8CFD-A1706BF597F9}" type="slidenum">
              <a:rPr kumimoji="1" lang="ja-JP" altLang="en-US" smtClean="0"/>
              <a:t>‹#›</a:t>
            </a:fld>
            <a:endParaRPr kumimoji="1" lang="ja-JP" altLang="en-US"/>
          </a:p>
        </p:txBody>
      </p:sp>
    </p:spTree>
    <p:extLst>
      <p:ext uri="{BB962C8B-B14F-4D97-AF65-F5344CB8AC3E}">
        <p14:creationId xmlns:p14="http://schemas.microsoft.com/office/powerpoint/2010/main" val="1807381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A409A56-DC07-7345-8F70-59AEF2A19DC5}" type="datetimeFigureOut">
              <a:rPr kumimoji="1" lang="ja-JP" altLang="en-US" smtClean="0"/>
              <a:t>2025/5/14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1039E44-7E4E-CC44-8CFD-A1706BF597F9}" type="slidenum">
              <a:rPr kumimoji="1" lang="ja-JP" altLang="en-US" smtClean="0"/>
              <a:t>‹#›</a:t>
            </a:fld>
            <a:endParaRPr kumimoji="1" lang="ja-JP" altLang="en-US"/>
          </a:p>
        </p:txBody>
      </p:sp>
    </p:spTree>
    <p:extLst>
      <p:ext uri="{BB962C8B-B14F-4D97-AF65-F5344CB8AC3E}">
        <p14:creationId xmlns:p14="http://schemas.microsoft.com/office/powerpoint/2010/main" val="800519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tint val="82000"/>
                  </a:schemeClr>
                </a:solidFill>
              </a:defRPr>
            </a:lvl1pPr>
            <a:lvl2pPr marL="377967" indent="0">
              <a:buNone/>
              <a:defRPr sz="1653">
                <a:solidFill>
                  <a:schemeClr val="tx1">
                    <a:tint val="82000"/>
                  </a:schemeClr>
                </a:solidFill>
              </a:defRPr>
            </a:lvl2pPr>
            <a:lvl3pPr marL="755934" indent="0">
              <a:buNone/>
              <a:defRPr sz="1488">
                <a:solidFill>
                  <a:schemeClr val="tx1">
                    <a:tint val="82000"/>
                  </a:schemeClr>
                </a:solidFill>
              </a:defRPr>
            </a:lvl3pPr>
            <a:lvl4pPr marL="1133902" indent="0">
              <a:buNone/>
              <a:defRPr sz="1323">
                <a:solidFill>
                  <a:schemeClr val="tx1">
                    <a:tint val="82000"/>
                  </a:schemeClr>
                </a:solidFill>
              </a:defRPr>
            </a:lvl4pPr>
            <a:lvl5pPr marL="1511869" indent="0">
              <a:buNone/>
              <a:defRPr sz="1323">
                <a:solidFill>
                  <a:schemeClr val="tx1">
                    <a:tint val="82000"/>
                  </a:schemeClr>
                </a:solidFill>
              </a:defRPr>
            </a:lvl5pPr>
            <a:lvl6pPr marL="1889836" indent="0">
              <a:buNone/>
              <a:defRPr sz="1323">
                <a:solidFill>
                  <a:schemeClr val="tx1">
                    <a:tint val="82000"/>
                  </a:schemeClr>
                </a:solidFill>
              </a:defRPr>
            </a:lvl6pPr>
            <a:lvl7pPr marL="2267803" indent="0">
              <a:buNone/>
              <a:defRPr sz="1323">
                <a:solidFill>
                  <a:schemeClr val="tx1">
                    <a:tint val="82000"/>
                  </a:schemeClr>
                </a:solidFill>
              </a:defRPr>
            </a:lvl7pPr>
            <a:lvl8pPr marL="2645771" indent="0">
              <a:buNone/>
              <a:defRPr sz="1323">
                <a:solidFill>
                  <a:schemeClr val="tx1">
                    <a:tint val="82000"/>
                  </a:schemeClr>
                </a:solidFill>
              </a:defRPr>
            </a:lvl8pPr>
            <a:lvl9pPr marL="3023738" indent="0">
              <a:buNone/>
              <a:defRPr sz="1323">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A409A56-DC07-7345-8F70-59AEF2A19DC5}" type="datetimeFigureOut">
              <a:rPr kumimoji="1" lang="ja-JP" altLang="en-US" smtClean="0"/>
              <a:t>2025/5/14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1039E44-7E4E-CC44-8CFD-A1706BF597F9}" type="slidenum">
              <a:rPr kumimoji="1" lang="ja-JP" altLang="en-US" smtClean="0"/>
              <a:t>‹#›</a:t>
            </a:fld>
            <a:endParaRPr kumimoji="1" lang="ja-JP" altLang="en-US"/>
          </a:p>
        </p:txBody>
      </p:sp>
    </p:spTree>
    <p:extLst>
      <p:ext uri="{BB962C8B-B14F-4D97-AF65-F5344CB8AC3E}">
        <p14:creationId xmlns:p14="http://schemas.microsoft.com/office/powerpoint/2010/main" val="4284255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A409A56-DC07-7345-8F70-59AEF2A19DC5}" type="datetimeFigureOut">
              <a:rPr kumimoji="1" lang="ja-JP" altLang="en-US" smtClean="0"/>
              <a:t>2025/5/14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1039E44-7E4E-CC44-8CFD-A1706BF597F9}" type="slidenum">
              <a:rPr kumimoji="1" lang="ja-JP" altLang="en-US" smtClean="0"/>
              <a:t>‹#›</a:t>
            </a:fld>
            <a:endParaRPr kumimoji="1" lang="ja-JP" altLang="en-US"/>
          </a:p>
        </p:txBody>
      </p:sp>
    </p:spTree>
    <p:extLst>
      <p:ext uri="{BB962C8B-B14F-4D97-AF65-F5344CB8AC3E}">
        <p14:creationId xmlns:p14="http://schemas.microsoft.com/office/powerpoint/2010/main" val="110836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520713" y="3905482"/>
            <a:ext cx="3198096"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27086" y="3905482"/>
            <a:ext cx="3213847"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A409A56-DC07-7345-8F70-59AEF2A19DC5}" type="datetimeFigureOut">
              <a:rPr kumimoji="1" lang="ja-JP" altLang="en-US" smtClean="0"/>
              <a:t>2025/5/14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1039E44-7E4E-CC44-8CFD-A1706BF597F9}" type="slidenum">
              <a:rPr kumimoji="1" lang="ja-JP" altLang="en-US" smtClean="0"/>
              <a:t>‹#›</a:t>
            </a:fld>
            <a:endParaRPr kumimoji="1" lang="ja-JP" altLang="en-US"/>
          </a:p>
        </p:txBody>
      </p:sp>
    </p:spTree>
    <p:extLst>
      <p:ext uri="{BB962C8B-B14F-4D97-AF65-F5344CB8AC3E}">
        <p14:creationId xmlns:p14="http://schemas.microsoft.com/office/powerpoint/2010/main" val="3215922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A409A56-DC07-7345-8F70-59AEF2A19DC5}" type="datetimeFigureOut">
              <a:rPr kumimoji="1" lang="ja-JP" altLang="en-US" smtClean="0"/>
              <a:t>2025/5/14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1039E44-7E4E-CC44-8CFD-A1706BF597F9}" type="slidenum">
              <a:rPr kumimoji="1" lang="ja-JP" altLang="en-US" smtClean="0"/>
              <a:t>‹#›</a:t>
            </a:fld>
            <a:endParaRPr kumimoji="1" lang="ja-JP" altLang="en-US"/>
          </a:p>
        </p:txBody>
      </p:sp>
    </p:spTree>
    <p:extLst>
      <p:ext uri="{BB962C8B-B14F-4D97-AF65-F5344CB8AC3E}">
        <p14:creationId xmlns:p14="http://schemas.microsoft.com/office/powerpoint/2010/main" val="878237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409A56-DC07-7345-8F70-59AEF2A19DC5}" type="datetimeFigureOut">
              <a:rPr kumimoji="1" lang="ja-JP" altLang="en-US" smtClean="0"/>
              <a:t>2025/5/14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1039E44-7E4E-CC44-8CFD-A1706BF597F9}" type="slidenum">
              <a:rPr kumimoji="1" lang="ja-JP" altLang="en-US" smtClean="0"/>
              <a:t>‹#›</a:t>
            </a:fld>
            <a:endParaRPr kumimoji="1" lang="ja-JP" altLang="en-US"/>
          </a:p>
        </p:txBody>
      </p:sp>
    </p:spTree>
    <p:extLst>
      <p:ext uri="{BB962C8B-B14F-4D97-AF65-F5344CB8AC3E}">
        <p14:creationId xmlns:p14="http://schemas.microsoft.com/office/powerpoint/2010/main" val="719463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A409A56-DC07-7345-8F70-59AEF2A19DC5}" type="datetimeFigureOut">
              <a:rPr kumimoji="1" lang="ja-JP" altLang="en-US" smtClean="0"/>
              <a:t>2025/5/14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1039E44-7E4E-CC44-8CFD-A1706BF597F9}" type="slidenum">
              <a:rPr kumimoji="1" lang="ja-JP" altLang="en-US" smtClean="0"/>
              <a:t>‹#›</a:t>
            </a:fld>
            <a:endParaRPr kumimoji="1" lang="ja-JP" altLang="en-US"/>
          </a:p>
        </p:txBody>
      </p:sp>
    </p:spTree>
    <p:extLst>
      <p:ext uri="{BB962C8B-B14F-4D97-AF65-F5344CB8AC3E}">
        <p14:creationId xmlns:p14="http://schemas.microsoft.com/office/powerpoint/2010/main" val="8100205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A409A56-DC07-7345-8F70-59AEF2A19DC5}" type="datetimeFigureOut">
              <a:rPr kumimoji="1" lang="ja-JP" altLang="en-US" smtClean="0"/>
              <a:t>2025/5/14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1039E44-7E4E-CC44-8CFD-A1706BF597F9}" type="slidenum">
              <a:rPr kumimoji="1" lang="ja-JP" altLang="en-US" smtClean="0"/>
              <a:t>‹#›</a:t>
            </a:fld>
            <a:endParaRPr kumimoji="1" lang="ja-JP" altLang="en-US"/>
          </a:p>
        </p:txBody>
      </p:sp>
    </p:spTree>
    <p:extLst>
      <p:ext uri="{BB962C8B-B14F-4D97-AF65-F5344CB8AC3E}">
        <p14:creationId xmlns:p14="http://schemas.microsoft.com/office/powerpoint/2010/main" val="23429953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82000"/>
                  </a:schemeClr>
                </a:solidFill>
              </a:defRPr>
            </a:lvl1pPr>
          </a:lstStyle>
          <a:p>
            <a:fld id="{4A409A56-DC07-7345-8F70-59AEF2A19DC5}" type="datetimeFigureOut">
              <a:rPr kumimoji="1" lang="ja-JP" altLang="en-US" smtClean="0"/>
              <a:t>2025/5/14</a:t>
            </a:fld>
            <a:endParaRPr kumimoji="1" lang="ja-JP" alt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82000"/>
                  </a:schemeClr>
                </a:solidFill>
              </a:defRPr>
            </a:lvl1pPr>
          </a:lstStyle>
          <a:p>
            <a:fld id="{91039E44-7E4E-CC44-8CFD-A1706BF597F9}" type="slidenum">
              <a:rPr kumimoji="1" lang="ja-JP" altLang="en-US" smtClean="0"/>
              <a:t>‹#›</a:t>
            </a:fld>
            <a:endParaRPr kumimoji="1" lang="ja-JP" altLang="en-US"/>
          </a:p>
        </p:txBody>
      </p:sp>
    </p:spTree>
    <p:extLst>
      <p:ext uri="{BB962C8B-B14F-4D97-AF65-F5344CB8AC3E}">
        <p14:creationId xmlns:p14="http://schemas.microsoft.com/office/powerpoint/2010/main" val="9451445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テキスト ボックス 15">
            <a:extLst>
              <a:ext uri="{FF2B5EF4-FFF2-40B4-BE49-F238E27FC236}">
                <a16:creationId xmlns:a16="http://schemas.microsoft.com/office/drawing/2014/main" id="{37A156BF-416C-BAC1-91AE-56483FACE65D}"/>
              </a:ext>
            </a:extLst>
          </p:cNvPr>
          <p:cNvSpPr txBox="1"/>
          <p:nvPr/>
        </p:nvSpPr>
        <p:spPr>
          <a:xfrm>
            <a:off x="127590" y="7886573"/>
            <a:ext cx="866977" cy="246221"/>
          </a:xfrm>
          <a:prstGeom prst="rect">
            <a:avLst/>
          </a:prstGeom>
          <a:noFill/>
        </p:spPr>
        <p:txBody>
          <a:bodyPr wrap="square" rtlCol="0">
            <a:spAutoFit/>
          </a:bodyPr>
          <a:lstStyle/>
          <a:p>
            <a:r>
              <a:rPr kumimoji="1" lang="en-US" altLang="ja-JP" sz="1000" dirty="0">
                <a:solidFill>
                  <a:srgbClr val="FF0000"/>
                </a:solidFill>
              </a:rPr>
              <a:t>QR</a:t>
            </a:r>
            <a:r>
              <a:rPr kumimoji="1" lang="ja-JP" altLang="en-US" sz="1000" dirty="0">
                <a:solidFill>
                  <a:srgbClr val="FF0000"/>
                </a:solidFill>
              </a:rPr>
              <a:t>コード</a:t>
            </a:r>
          </a:p>
        </p:txBody>
      </p:sp>
      <p:sp>
        <p:nvSpPr>
          <p:cNvPr id="17" name="正方形/長方形 16">
            <a:extLst>
              <a:ext uri="{FF2B5EF4-FFF2-40B4-BE49-F238E27FC236}">
                <a16:creationId xmlns:a16="http://schemas.microsoft.com/office/drawing/2014/main" id="{12E79086-9C1C-E9A7-9921-2008820C7F6B}"/>
              </a:ext>
            </a:extLst>
          </p:cNvPr>
          <p:cNvSpPr/>
          <p:nvPr/>
        </p:nvSpPr>
        <p:spPr>
          <a:xfrm>
            <a:off x="278908" y="7844566"/>
            <a:ext cx="621248" cy="207691"/>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 name="図 2">
            <a:extLst>
              <a:ext uri="{FF2B5EF4-FFF2-40B4-BE49-F238E27FC236}">
                <a16:creationId xmlns:a16="http://schemas.microsoft.com/office/drawing/2014/main" id="{90B7A096-6A23-9E3F-7498-603D83F1A8AD}"/>
              </a:ext>
            </a:extLst>
          </p:cNvPr>
          <p:cNvPicPr>
            <a:picLocks noChangeAspect="1"/>
          </p:cNvPicPr>
          <p:nvPr/>
        </p:nvPicPr>
        <p:blipFill>
          <a:blip r:embed="rId2"/>
          <a:srcRect/>
          <a:stretch/>
        </p:blipFill>
        <p:spPr>
          <a:xfrm>
            <a:off x="-33393" y="-94"/>
            <a:ext cx="7626460" cy="10691999"/>
          </a:xfrm>
          <a:prstGeom prst="rect">
            <a:avLst/>
          </a:prstGeom>
        </p:spPr>
      </p:pic>
      <p:grpSp>
        <p:nvGrpSpPr>
          <p:cNvPr id="48" name="グループ化 47">
            <a:extLst>
              <a:ext uri="{FF2B5EF4-FFF2-40B4-BE49-F238E27FC236}">
                <a16:creationId xmlns:a16="http://schemas.microsoft.com/office/drawing/2014/main" id="{79FB4802-B68D-1F59-EE22-960196BDAEF0}"/>
              </a:ext>
            </a:extLst>
          </p:cNvPr>
          <p:cNvGrpSpPr/>
          <p:nvPr/>
        </p:nvGrpSpPr>
        <p:grpSpPr>
          <a:xfrm>
            <a:off x="1347583" y="6056086"/>
            <a:ext cx="990600" cy="253916"/>
            <a:chOff x="1373187" y="6056086"/>
            <a:chExt cx="990600" cy="253916"/>
          </a:xfrm>
        </p:grpSpPr>
        <p:sp>
          <p:nvSpPr>
            <p:cNvPr id="4" name="テキスト ボックス 3">
              <a:extLst>
                <a:ext uri="{FF2B5EF4-FFF2-40B4-BE49-F238E27FC236}">
                  <a16:creationId xmlns:a16="http://schemas.microsoft.com/office/drawing/2014/main" id="{D5460D88-D0A9-806D-DFF4-0245177EC03D}"/>
                </a:ext>
              </a:extLst>
            </p:cNvPr>
            <p:cNvSpPr txBox="1"/>
            <p:nvPr/>
          </p:nvSpPr>
          <p:spPr>
            <a:xfrm>
              <a:off x="1439524" y="6056086"/>
              <a:ext cx="857927" cy="253916"/>
            </a:xfrm>
            <a:prstGeom prst="rect">
              <a:avLst/>
            </a:prstGeom>
            <a:noFill/>
          </p:spPr>
          <p:txBody>
            <a:bodyPr wrap="none" rtlCol="0">
              <a:spAutoFit/>
            </a:bodyPr>
            <a:lstStyle/>
            <a:p>
              <a:r>
                <a:rPr kumimoji="1" lang="ja-JP" altLang="en-US" sz="1050">
                  <a:solidFill>
                    <a:schemeClr val="tx1">
                      <a:lumMod val="65000"/>
                      <a:lumOff val="35000"/>
                    </a:schemeClr>
                  </a:solidFill>
                  <a:latin typeface="BIZ UDGothic" panose="020B0400000000000000" pitchFamily="49" charset="-128"/>
                  <a:ea typeface="BIZ UDGothic" panose="020B0400000000000000" pitchFamily="49" charset="-128"/>
                </a:rPr>
                <a:t>ガイダンス</a:t>
              </a:r>
            </a:p>
          </p:txBody>
        </p:sp>
        <p:cxnSp>
          <p:nvCxnSpPr>
            <p:cNvPr id="6" name="直線コネクタ 5">
              <a:extLst>
                <a:ext uri="{FF2B5EF4-FFF2-40B4-BE49-F238E27FC236}">
                  <a16:creationId xmlns:a16="http://schemas.microsoft.com/office/drawing/2014/main" id="{3456DAE8-FADF-F3FC-90D4-71BD71925228}"/>
                </a:ext>
              </a:extLst>
            </p:cNvPr>
            <p:cNvCxnSpPr>
              <a:cxnSpLocks/>
            </p:cNvCxnSpPr>
            <p:nvPr/>
          </p:nvCxnSpPr>
          <p:spPr>
            <a:xfrm>
              <a:off x="1373187" y="6273816"/>
              <a:ext cx="990600" cy="0"/>
            </a:xfrm>
            <a:prstGeom prst="line">
              <a:avLst/>
            </a:prstGeom>
            <a:ln w="12700"/>
          </p:spPr>
          <p:style>
            <a:lnRef idx="2">
              <a:schemeClr val="accent4"/>
            </a:lnRef>
            <a:fillRef idx="0">
              <a:schemeClr val="accent4"/>
            </a:fillRef>
            <a:effectRef idx="1">
              <a:schemeClr val="accent4"/>
            </a:effectRef>
            <a:fontRef idx="minor">
              <a:schemeClr val="tx1"/>
            </a:fontRef>
          </p:style>
        </p:cxnSp>
      </p:grpSp>
      <p:sp>
        <p:nvSpPr>
          <p:cNvPr id="7" name="テキスト ボックス 6">
            <a:extLst>
              <a:ext uri="{FF2B5EF4-FFF2-40B4-BE49-F238E27FC236}">
                <a16:creationId xmlns:a16="http://schemas.microsoft.com/office/drawing/2014/main" id="{67AFBA8A-4F18-DAFE-AB28-830BEA81735D}"/>
              </a:ext>
            </a:extLst>
          </p:cNvPr>
          <p:cNvSpPr txBox="1"/>
          <p:nvPr/>
        </p:nvSpPr>
        <p:spPr>
          <a:xfrm>
            <a:off x="295828" y="6354169"/>
            <a:ext cx="1962589" cy="553998"/>
          </a:xfrm>
          <a:prstGeom prst="rect">
            <a:avLst/>
          </a:prstGeom>
          <a:noFill/>
        </p:spPr>
        <p:txBody>
          <a:bodyPr wrap="square" rtlCol="0">
            <a:spAutoFit/>
          </a:bodyPr>
          <a:lstStyle/>
          <a:p>
            <a:r>
              <a:rPr kumimoji="1" lang="en-US" altLang="ja-JP" b="1" dirty="0">
                <a:solidFill>
                  <a:schemeClr val="tx1">
                    <a:lumMod val="65000"/>
                    <a:lumOff val="35000"/>
                  </a:schemeClr>
                </a:solidFill>
                <a:latin typeface="BIZ UDGothic" panose="020B0400000000000000" pitchFamily="49" charset="-128"/>
                <a:ea typeface="BIZ UDGothic" panose="020B0400000000000000" pitchFamily="49" charset="-128"/>
              </a:rPr>
              <a:t>2025</a:t>
            </a:r>
            <a:r>
              <a:rPr kumimoji="1" lang="ja-JP" altLang="en-US" b="1" dirty="0">
                <a:solidFill>
                  <a:schemeClr val="tx1">
                    <a:lumMod val="65000"/>
                    <a:lumOff val="35000"/>
                  </a:schemeClr>
                </a:solidFill>
                <a:latin typeface="BIZ UDGothic" panose="020B0400000000000000" pitchFamily="49" charset="-128"/>
                <a:ea typeface="BIZ UDGothic" panose="020B0400000000000000" pitchFamily="49" charset="-128"/>
              </a:rPr>
              <a:t>年</a:t>
            </a:r>
            <a:r>
              <a:rPr kumimoji="1" lang="en-US" altLang="ja-JP" sz="3000" b="1" dirty="0">
                <a:solidFill>
                  <a:schemeClr val="tx1">
                    <a:lumMod val="65000"/>
                    <a:lumOff val="35000"/>
                  </a:schemeClr>
                </a:solidFill>
                <a:latin typeface="BIZ UDGothic" panose="020B0400000000000000" pitchFamily="49" charset="-128"/>
                <a:ea typeface="BIZ UDGothic" panose="020B0400000000000000" pitchFamily="49" charset="-128"/>
              </a:rPr>
              <a:t>5</a:t>
            </a:r>
            <a:r>
              <a:rPr kumimoji="1" lang="ja-JP" altLang="en-US" b="1" dirty="0">
                <a:solidFill>
                  <a:schemeClr val="tx1">
                    <a:lumMod val="65000"/>
                    <a:lumOff val="35000"/>
                  </a:schemeClr>
                </a:solidFill>
                <a:latin typeface="BIZ UDGothic" panose="020B0400000000000000" pitchFamily="49" charset="-128"/>
                <a:ea typeface="BIZ UDGothic" panose="020B0400000000000000" pitchFamily="49" charset="-128"/>
              </a:rPr>
              <a:t>月</a:t>
            </a:r>
            <a:r>
              <a:rPr kumimoji="1" lang="en-US" altLang="ja-JP" sz="3000" b="1" dirty="0">
                <a:solidFill>
                  <a:schemeClr val="tx1">
                    <a:lumMod val="65000"/>
                    <a:lumOff val="35000"/>
                  </a:schemeClr>
                </a:solidFill>
                <a:latin typeface="BIZ UDGothic" panose="020B0400000000000000" pitchFamily="49" charset="-128"/>
                <a:ea typeface="BIZ UDGothic" panose="020B0400000000000000" pitchFamily="49" charset="-128"/>
              </a:rPr>
              <a:t>20</a:t>
            </a:r>
            <a:r>
              <a:rPr kumimoji="1" lang="ja-JP" altLang="en-US" b="1" dirty="0">
                <a:solidFill>
                  <a:schemeClr val="tx1">
                    <a:lumMod val="65000"/>
                    <a:lumOff val="35000"/>
                  </a:schemeClr>
                </a:solidFill>
                <a:latin typeface="BIZ UDGothic" panose="020B0400000000000000" pitchFamily="49" charset="-128"/>
                <a:ea typeface="BIZ UDGothic" panose="020B0400000000000000" pitchFamily="49" charset="-128"/>
              </a:rPr>
              <a:t>日</a:t>
            </a:r>
          </a:p>
        </p:txBody>
      </p:sp>
      <p:sp>
        <p:nvSpPr>
          <p:cNvPr id="8" name="テキスト ボックス 7">
            <a:extLst>
              <a:ext uri="{FF2B5EF4-FFF2-40B4-BE49-F238E27FC236}">
                <a16:creationId xmlns:a16="http://schemas.microsoft.com/office/drawing/2014/main" id="{60A64381-6C16-8949-62B3-92298B9C4654}"/>
              </a:ext>
            </a:extLst>
          </p:cNvPr>
          <p:cNvSpPr txBox="1"/>
          <p:nvPr/>
        </p:nvSpPr>
        <p:spPr>
          <a:xfrm>
            <a:off x="2316443" y="6350520"/>
            <a:ext cx="1030967" cy="553998"/>
          </a:xfrm>
          <a:prstGeom prst="rect">
            <a:avLst/>
          </a:prstGeom>
          <a:noFill/>
        </p:spPr>
        <p:txBody>
          <a:bodyPr wrap="square" rtlCol="0">
            <a:spAutoFit/>
          </a:bodyPr>
          <a:lstStyle/>
          <a:p>
            <a:r>
              <a:rPr kumimoji="1" lang="ja-JP" altLang="en-US" b="1">
                <a:solidFill>
                  <a:schemeClr val="tx1">
                    <a:lumMod val="65000"/>
                    <a:lumOff val="35000"/>
                  </a:schemeClr>
                </a:solidFill>
                <a:latin typeface="BIZ UDGothic" panose="020B0400000000000000" pitchFamily="49" charset="-128"/>
                <a:ea typeface="BIZ UDGothic" panose="020B0400000000000000" pitchFamily="49" charset="-128"/>
              </a:rPr>
              <a:t>・</a:t>
            </a:r>
            <a:r>
              <a:rPr kumimoji="1" lang="en-US" altLang="ja-JP" sz="3000" b="1" dirty="0">
                <a:solidFill>
                  <a:schemeClr val="tx1">
                    <a:lumMod val="65000"/>
                    <a:lumOff val="35000"/>
                  </a:schemeClr>
                </a:solidFill>
                <a:latin typeface="BIZ UDGothic" panose="020B0400000000000000" pitchFamily="49" charset="-128"/>
                <a:ea typeface="BIZ UDGothic" panose="020B0400000000000000" pitchFamily="49" charset="-128"/>
              </a:rPr>
              <a:t>22</a:t>
            </a:r>
            <a:r>
              <a:rPr kumimoji="1" lang="ja-JP" altLang="en-US" b="1">
                <a:solidFill>
                  <a:schemeClr val="tx1">
                    <a:lumMod val="65000"/>
                    <a:lumOff val="35000"/>
                  </a:schemeClr>
                </a:solidFill>
                <a:latin typeface="BIZ UDGothic" panose="020B0400000000000000" pitchFamily="49" charset="-128"/>
                <a:ea typeface="BIZ UDGothic" panose="020B0400000000000000" pitchFamily="49" charset="-128"/>
              </a:rPr>
              <a:t>日</a:t>
            </a:r>
          </a:p>
        </p:txBody>
      </p:sp>
      <p:sp>
        <p:nvSpPr>
          <p:cNvPr id="12" name="角丸四角形 11">
            <a:extLst>
              <a:ext uri="{FF2B5EF4-FFF2-40B4-BE49-F238E27FC236}">
                <a16:creationId xmlns:a16="http://schemas.microsoft.com/office/drawing/2014/main" id="{B9E1D66F-598D-CE3E-0140-9F188A1E25CC}"/>
              </a:ext>
            </a:extLst>
          </p:cNvPr>
          <p:cNvSpPr/>
          <p:nvPr/>
        </p:nvSpPr>
        <p:spPr>
          <a:xfrm>
            <a:off x="2142601" y="6546964"/>
            <a:ext cx="279400" cy="279400"/>
          </a:xfrm>
          <a:prstGeom prst="round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Gothic" panose="020B0400000000000000" pitchFamily="49" charset="-128"/>
              <a:ea typeface="BIZ UDGothic" panose="020B0400000000000000" pitchFamily="49" charset="-128"/>
            </a:endParaRPr>
          </a:p>
        </p:txBody>
      </p:sp>
      <p:sp>
        <p:nvSpPr>
          <p:cNvPr id="13" name="テキスト ボックス 12">
            <a:extLst>
              <a:ext uri="{FF2B5EF4-FFF2-40B4-BE49-F238E27FC236}">
                <a16:creationId xmlns:a16="http://schemas.microsoft.com/office/drawing/2014/main" id="{E56E0B3D-03B2-C498-7174-C6B8FBF8E75C}"/>
              </a:ext>
            </a:extLst>
          </p:cNvPr>
          <p:cNvSpPr txBox="1">
            <a:spLocks/>
          </p:cNvSpPr>
          <p:nvPr/>
        </p:nvSpPr>
        <p:spPr>
          <a:xfrm>
            <a:off x="2106924" y="6520792"/>
            <a:ext cx="364202" cy="307777"/>
          </a:xfrm>
          <a:prstGeom prst="rect">
            <a:avLst/>
          </a:prstGeom>
          <a:noFill/>
        </p:spPr>
        <p:txBody>
          <a:bodyPr wrap="none" rtlCol="0">
            <a:spAutoFit/>
          </a:bodyPr>
          <a:lstStyle/>
          <a:p>
            <a:r>
              <a:rPr kumimoji="1" lang="ja-JP" altLang="en-US" sz="1400">
                <a:solidFill>
                  <a:schemeClr val="bg1"/>
                </a:solidFill>
                <a:latin typeface="BIZ UDGothic" panose="020B0400000000000000" pitchFamily="49" charset="-128"/>
                <a:ea typeface="BIZ UDGothic" panose="020B0400000000000000" pitchFamily="49" charset="-128"/>
              </a:rPr>
              <a:t>火</a:t>
            </a:r>
          </a:p>
        </p:txBody>
      </p:sp>
      <p:sp>
        <p:nvSpPr>
          <p:cNvPr id="14" name="角丸四角形 13">
            <a:extLst>
              <a:ext uri="{FF2B5EF4-FFF2-40B4-BE49-F238E27FC236}">
                <a16:creationId xmlns:a16="http://schemas.microsoft.com/office/drawing/2014/main" id="{FB4884B7-5FD9-002D-D7E6-04CBF021D185}"/>
              </a:ext>
            </a:extLst>
          </p:cNvPr>
          <p:cNvSpPr/>
          <p:nvPr/>
        </p:nvSpPr>
        <p:spPr>
          <a:xfrm>
            <a:off x="3313662" y="6544636"/>
            <a:ext cx="279400" cy="279400"/>
          </a:xfrm>
          <a:prstGeom prst="round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Gothic" panose="020B0400000000000000" pitchFamily="49" charset="-128"/>
              <a:ea typeface="BIZ UDGothic" panose="020B0400000000000000" pitchFamily="49" charset="-128"/>
            </a:endParaRPr>
          </a:p>
        </p:txBody>
      </p:sp>
      <p:sp>
        <p:nvSpPr>
          <p:cNvPr id="15" name="テキスト ボックス 14">
            <a:extLst>
              <a:ext uri="{FF2B5EF4-FFF2-40B4-BE49-F238E27FC236}">
                <a16:creationId xmlns:a16="http://schemas.microsoft.com/office/drawing/2014/main" id="{787E1D10-20EC-3CFB-8E78-693D39CA1BA2}"/>
              </a:ext>
            </a:extLst>
          </p:cNvPr>
          <p:cNvSpPr txBox="1"/>
          <p:nvPr/>
        </p:nvSpPr>
        <p:spPr>
          <a:xfrm>
            <a:off x="3277985" y="6514068"/>
            <a:ext cx="364202" cy="307777"/>
          </a:xfrm>
          <a:prstGeom prst="rect">
            <a:avLst/>
          </a:prstGeom>
          <a:noFill/>
        </p:spPr>
        <p:txBody>
          <a:bodyPr wrap="none" rtlCol="0">
            <a:spAutoFit/>
          </a:bodyPr>
          <a:lstStyle/>
          <a:p>
            <a:r>
              <a:rPr kumimoji="1" lang="ja-JP" altLang="en-US" sz="1400">
                <a:solidFill>
                  <a:schemeClr val="bg1"/>
                </a:solidFill>
                <a:latin typeface="BIZ UDGothic" panose="020B0400000000000000" pitchFamily="49" charset="-128"/>
                <a:ea typeface="BIZ UDGothic" panose="020B0400000000000000" pitchFamily="49" charset="-128"/>
              </a:rPr>
              <a:t>木</a:t>
            </a:r>
          </a:p>
        </p:txBody>
      </p:sp>
      <p:sp>
        <p:nvSpPr>
          <p:cNvPr id="30" name="テキスト ボックス 29">
            <a:extLst>
              <a:ext uri="{FF2B5EF4-FFF2-40B4-BE49-F238E27FC236}">
                <a16:creationId xmlns:a16="http://schemas.microsoft.com/office/drawing/2014/main" id="{0540584F-E8F0-523F-7DC2-476EEA7138F7}"/>
              </a:ext>
            </a:extLst>
          </p:cNvPr>
          <p:cNvSpPr txBox="1"/>
          <p:nvPr/>
        </p:nvSpPr>
        <p:spPr>
          <a:xfrm>
            <a:off x="589532" y="8654076"/>
            <a:ext cx="2839239" cy="1765676"/>
          </a:xfrm>
          <a:prstGeom prst="rect">
            <a:avLst/>
          </a:prstGeom>
          <a:noFill/>
        </p:spPr>
        <p:txBody>
          <a:bodyPr wrap="square" rtlCol="0">
            <a:spAutoFit/>
          </a:bodyPr>
          <a:lstStyle/>
          <a:p>
            <a:pPr algn="l">
              <a:lnSpc>
                <a:spcPct val="150000"/>
              </a:lnSpc>
              <a:buNone/>
            </a:pPr>
            <a:r>
              <a:rPr lang="ja-JP" altLang="en-US" sz="1050" b="1" i="0" u="none" strike="noStrike" dirty="0">
                <a:solidFill>
                  <a:schemeClr val="tx1">
                    <a:lumMod val="65000"/>
                    <a:lumOff val="35000"/>
                  </a:schemeClr>
                </a:solidFill>
                <a:effectLst/>
                <a:latin typeface="MS UI Gothic" panose="020B0600070205080204" pitchFamily="34" charset="-128"/>
                <a:ea typeface="MS UI Gothic" panose="020B0600070205080204" pitchFamily="34" charset="-128"/>
              </a:rPr>
              <a:t>紀ノ川サービスエリアで販売する</a:t>
            </a:r>
            <a:endParaRPr lang="en-US" altLang="ja-JP" sz="1050" b="1" i="0" u="none" strike="noStrike" dirty="0">
              <a:solidFill>
                <a:schemeClr val="tx1">
                  <a:lumMod val="65000"/>
                  <a:lumOff val="35000"/>
                </a:schemeClr>
              </a:solidFill>
              <a:effectLst/>
              <a:latin typeface="MS UI Gothic" panose="020B0600070205080204" pitchFamily="34" charset="-128"/>
              <a:ea typeface="MS UI Gothic" panose="020B0600070205080204" pitchFamily="34" charset="-128"/>
            </a:endParaRPr>
          </a:p>
          <a:p>
            <a:pPr algn="l">
              <a:lnSpc>
                <a:spcPct val="150000"/>
              </a:lnSpc>
              <a:buNone/>
            </a:pPr>
            <a:r>
              <a:rPr lang="ja-JP" altLang="en-US" sz="1050" b="1" i="0" u="none" strike="noStrike" dirty="0">
                <a:solidFill>
                  <a:schemeClr val="tx1">
                    <a:lumMod val="65000"/>
                    <a:lumOff val="35000"/>
                  </a:schemeClr>
                </a:solidFill>
                <a:effectLst/>
                <a:latin typeface="MS UI Gothic" panose="020B0600070205080204" pitchFamily="34" charset="-128"/>
                <a:ea typeface="MS UI Gothic" panose="020B0600070205080204" pitchFamily="34" charset="-128"/>
              </a:rPr>
              <a:t>新しい土産品のパッケージデザインの考案</a:t>
            </a:r>
            <a:endParaRPr lang="en-US" altLang="ja-JP" sz="1050" b="1" i="0" u="none" strike="noStrike" dirty="0">
              <a:solidFill>
                <a:schemeClr val="tx1">
                  <a:lumMod val="65000"/>
                  <a:lumOff val="35000"/>
                </a:schemeClr>
              </a:solidFill>
              <a:effectLst/>
              <a:latin typeface="MS UI Gothic" panose="020B0600070205080204" pitchFamily="34" charset="-128"/>
              <a:ea typeface="MS UI Gothic" panose="020B0600070205080204" pitchFamily="34" charset="-128"/>
            </a:endParaRPr>
          </a:p>
          <a:p>
            <a:pPr algn="l">
              <a:lnSpc>
                <a:spcPct val="150000"/>
              </a:lnSpc>
              <a:buNone/>
            </a:pPr>
            <a:r>
              <a:rPr lang="ja-JP" altLang="en-US" sz="1050" b="1" i="0" u="none" strike="noStrike" dirty="0">
                <a:solidFill>
                  <a:schemeClr val="tx1">
                    <a:lumMod val="65000"/>
                    <a:lumOff val="35000"/>
                  </a:schemeClr>
                </a:solidFill>
                <a:effectLst/>
                <a:latin typeface="MS UI Gothic" panose="020B0600070205080204" pitchFamily="34" charset="-128"/>
                <a:ea typeface="MS UI Gothic" panose="020B0600070205080204" pitchFamily="34" charset="-128"/>
              </a:rPr>
              <a:t>自治体・テレビ局</a:t>
            </a:r>
            <a:r>
              <a:rPr lang="ja-JP" altLang="en-US" sz="1050" b="1" dirty="0">
                <a:solidFill>
                  <a:schemeClr val="tx1">
                    <a:lumMod val="65000"/>
                    <a:lumOff val="35000"/>
                  </a:schemeClr>
                </a:solidFill>
                <a:latin typeface="MS UI Gothic" panose="020B0600070205080204" pitchFamily="34" charset="-128"/>
                <a:ea typeface="MS UI Gothic" panose="020B0600070205080204" pitchFamily="34" charset="-128"/>
              </a:rPr>
              <a:t>などへの広報活動サポート</a:t>
            </a:r>
            <a:endParaRPr lang="en-US" altLang="ja-JP" sz="1050" b="1" i="0" u="none" strike="noStrike" dirty="0">
              <a:solidFill>
                <a:schemeClr val="tx1">
                  <a:lumMod val="65000"/>
                  <a:lumOff val="35000"/>
                </a:schemeClr>
              </a:solidFill>
              <a:effectLst/>
              <a:latin typeface="MS UI Gothic" panose="020B0600070205080204" pitchFamily="34" charset="-128"/>
              <a:ea typeface="MS UI Gothic" panose="020B0600070205080204" pitchFamily="34" charset="-128"/>
            </a:endParaRPr>
          </a:p>
          <a:p>
            <a:pPr algn="l">
              <a:lnSpc>
                <a:spcPct val="150000"/>
              </a:lnSpc>
              <a:buNone/>
            </a:pPr>
            <a:r>
              <a:rPr lang="ja-JP" altLang="en-US" sz="1050" b="1" i="0" u="none" strike="noStrike" dirty="0">
                <a:solidFill>
                  <a:schemeClr val="tx1">
                    <a:lumMod val="65000"/>
                    <a:lumOff val="35000"/>
                  </a:schemeClr>
                </a:solidFill>
                <a:effectLst/>
                <a:latin typeface="MS UI Gothic" panose="020B0600070205080204" pitchFamily="34" charset="-128"/>
                <a:ea typeface="MS UI Gothic" panose="020B0600070205080204" pitchFamily="34" charset="-128"/>
              </a:rPr>
              <a:t>宣伝動画の作成</a:t>
            </a:r>
          </a:p>
          <a:p>
            <a:pPr algn="l">
              <a:lnSpc>
                <a:spcPct val="150000"/>
              </a:lnSpc>
            </a:pPr>
            <a:r>
              <a:rPr lang="ja-JP" altLang="en-US" sz="1050" b="1" i="0" u="none" strike="noStrike" dirty="0">
                <a:solidFill>
                  <a:schemeClr val="tx1">
                    <a:lumMod val="65000"/>
                    <a:lumOff val="35000"/>
                  </a:schemeClr>
                </a:solidFill>
                <a:effectLst/>
                <a:latin typeface="MS UI Gothic" panose="020B0600070205080204" pitchFamily="34" charset="-128"/>
                <a:ea typeface="MS UI Gothic" panose="020B0600070205080204" pitchFamily="34" charset="-128"/>
              </a:rPr>
              <a:t>売り場づくり、販売記念イベントなど</a:t>
            </a:r>
            <a:endParaRPr lang="en-US" altLang="ja-JP" sz="1050" b="1" i="0" u="none" strike="noStrike" dirty="0">
              <a:solidFill>
                <a:schemeClr val="tx1">
                  <a:lumMod val="65000"/>
                  <a:lumOff val="35000"/>
                </a:schemeClr>
              </a:solidFill>
              <a:effectLst/>
              <a:latin typeface="MS UI Gothic" panose="020B0600070205080204" pitchFamily="34" charset="-128"/>
              <a:ea typeface="MS UI Gothic" panose="020B0600070205080204" pitchFamily="34" charset="-128"/>
            </a:endParaRPr>
          </a:p>
          <a:p>
            <a:pPr algn="l">
              <a:lnSpc>
                <a:spcPct val="150000"/>
              </a:lnSpc>
            </a:pPr>
            <a:r>
              <a:rPr lang="ja-JP" altLang="en-US" sz="1050" b="1" dirty="0">
                <a:solidFill>
                  <a:schemeClr val="tx1">
                    <a:lumMod val="65000"/>
                    <a:lumOff val="35000"/>
                  </a:schemeClr>
                </a:solidFill>
                <a:latin typeface="MS UI Gothic" panose="020B0600070205080204" pitchFamily="34" charset="-128"/>
                <a:ea typeface="MS UI Gothic" panose="020B0600070205080204" pitchFamily="34" charset="-128"/>
              </a:rPr>
              <a:t>セールスプロモーションの企画立案・参加</a:t>
            </a:r>
            <a:endParaRPr lang="ja-JP" altLang="en-US" sz="1050" b="1" i="0" u="none" strike="noStrike" dirty="0">
              <a:solidFill>
                <a:schemeClr val="tx1">
                  <a:lumMod val="65000"/>
                  <a:lumOff val="35000"/>
                </a:schemeClr>
              </a:solidFill>
              <a:effectLst/>
              <a:latin typeface="MS UI Gothic" panose="020B0600070205080204" pitchFamily="34" charset="-128"/>
              <a:ea typeface="MS UI Gothic" panose="020B0600070205080204" pitchFamily="34" charset="-128"/>
            </a:endParaRPr>
          </a:p>
          <a:p>
            <a:pPr>
              <a:lnSpc>
                <a:spcPct val="150000"/>
              </a:lnSpc>
            </a:pPr>
            <a:endParaRPr kumimoji="1" lang="ja-JP" altLang="en-US" sz="1050" dirty="0">
              <a:solidFill>
                <a:schemeClr val="tx1">
                  <a:lumMod val="65000"/>
                  <a:lumOff val="35000"/>
                </a:schemeClr>
              </a:solidFill>
            </a:endParaRPr>
          </a:p>
        </p:txBody>
      </p:sp>
      <p:sp>
        <p:nvSpPr>
          <p:cNvPr id="31" name="テキスト ボックス 30">
            <a:extLst>
              <a:ext uri="{FF2B5EF4-FFF2-40B4-BE49-F238E27FC236}">
                <a16:creationId xmlns:a16="http://schemas.microsoft.com/office/drawing/2014/main" id="{EA873ECD-0FEB-C07D-4BD7-5F1272F4DD5F}"/>
              </a:ext>
            </a:extLst>
          </p:cNvPr>
          <p:cNvSpPr txBox="1"/>
          <p:nvPr/>
        </p:nvSpPr>
        <p:spPr>
          <a:xfrm>
            <a:off x="383133" y="8654076"/>
            <a:ext cx="319318" cy="1277850"/>
          </a:xfrm>
          <a:prstGeom prst="rect">
            <a:avLst/>
          </a:prstGeom>
          <a:noFill/>
        </p:spPr>
        <p:txBody>
          <a:bodyPr wrap="none" rtlCol="0">
            <a:spAutoFit/>
          </a:bodyPr>
          <a:lstStyle/>
          <a:p>
            <a:pPr algn="l">
              <a:lnSpc>
                <a:spcPct val="150000"/>
              </a:lnSpc>
              <a:buNone/>
            </a:pPr>
            <a:r>
              <a:rPr lang="ja-JP" altLang="en-US" sz="1050" i="0" u="none" strike="noStrike" dirty="0">
                <a:solidFill>
                  <a:schemeClr val="tx1">
                    <a:lumMod val="65000"/>
                    <a:lumOff val="35000"/>
                  </a:schemeClr>
                </a:solidFill>
                <a:effectLst/>
                <a:latin typeface="MS UI Gothic" panose="020B0600070205080204" pitchFamily="34" charset="-128"/>
                <a:ea typeface="MS UI Gothic" panose="020B0600070205080204" pitchFamily="34" charset="-128"/>
              </a:rPr>
              <a:t>●</a:t>
            </a:r>
            <a:endParaRPr lang="en-US" altLang="ja-JP" sz="1050" i="0" u="none" strike="noStrike" dirty="0">
              <a:solidFill>
                <a:schemeClr val="tx1">
                  <a:lumMod val="65000"/>
                  <a:lumOff val="35000"/>
                </a:schemeClr>
              </a:solidFill>
              <a:effectLst/>
              <a:latin typeface="MS UI Gothic" panose="020B0600070205080204" pitchFamily="34" charset="-128"/>
              <a:ea typeface="MS UI Gothic" panose="020B0600070205080204" pitchFamily="34" charset="-128"/>
            </a:endParaRPr>
          </a:p>
          <a:p>
            <a:pPr algn="l">
              <a:lnSpc>
                <a:spcPct val="150000"/>
              </a:lnSpc>
              <a:buNone/>
            </a:pPr>
            <a:endParaRPr kumimoji="1" lang="en-US" altLang="ja-JP" sz="1050" dirty="0">
              <a:solidFill>
                <a:schemeClr val="tx1">
                  <a:lumMod val="65000"/>
                  <a:lumOff val="35000"/>
                </a:schemeClr>
              </a:solidFill>
              <a:latin typeface="MS UI Gothic" panose="020B0600070205080204" pitchFamily="34" charset="-128"/>
              <a:ea typeface="MS UI Gothic" panose="020B0600070205080204" pitchFamily="34" charset="-128"/>
            </a:endParaRPr>
          </a:p>
          <a:p>
            <a:pPr algn="l">
              <a:lnSpc>
                <a:spcPct val="150000"/>
              </a:lnSpc>
              <a:buNone/>
            </a:pPr>
            <a:r>
              <a:rPr kumimoji="1" lang="ja-JP" altLang="en-US" sz="1050" dirty="0">
                <a:solidFill>
                  <a:schemeClr val="tx1">
                    <a:lumMod val="65000"/>
                    <a:lumOff val="35000"/>
                  </a:schemeClr>
                </a:solidFill>
                <a:latin typeface="MS UI Gothic" panose="020B0600070205080204" pitchFamily="34" charset="-128"/>
                <a:ea typeface="MS UI Gothic" panose="020B0600070205080204" pitchFamily="34" charset="-128"/>
              </a:rPr>
              <a:t>●</a:t>
            </a:r>
            <a:endParaRPr kumimoji="1" lang="en-US" altLang="ja-JP" sz="1050" dirty="0">
              <a:solidFill>
                <a:schemeClr val="tx1">
                  <a:lumMod val="65000"/>
                  <a:lumOff val="35000"/>
                </a:schemeClr>
              </a:solidFill>
              <a:latin typeface="MS UI Gothic" panose="020B0600070205080204" pitchFamily="34" charset="-128"/>
              <a:ea typeface="MS UI Gothic" panose="020B0600070205080204" pitchFamily="34" charset="-128"/>
            </a:endParaRPr>
          </a:p>
          <a:p>
            <a:pPr algn="l">
              <a:lnSpc>
                <a:spcPct val="150000"/>
              </a:lnSpc>
              <a:buNone/>
            </a:pPr>
            <a:r>
              <a:rPr kumimoji="1" lang="ja-JP" altLang="en-US" sz="1050" dirty="0">
                <a:solidFill>
                  <a:schemeClr val="tx1">
                    <a:lumMod val="65000"/>
                    <a:lumOff val="35000"/>
                  </a:schemeClr>
                </a:solidFill>
                <a:latin typeface="MS UI Gothic" panose="020B0600070205080204" pitchFamily="34" charset="-128"/>
                <a:ea typeface="MS UI Gothic" panose="020B0600070205080204" pitchFamily="34" charset="-128"/>
              </a:rPr>
              <a:t>●</a:t>
            </a:r>
            <a:endParaRPr kumimoji="1" lang="en-US" altLang="ja-JP" sz="1050" dirty="0">
              <a:solidFill>
                <a:schemeClr val="tx1">
                  <a:lumMod val="65000"/>
                  <a:lumOff val="35000"/>
                </a:schemeClr>
              </a:solidFill>
              <a:latin typeface="MS UI Gothic" panose="020B0600070205080204" pitchFamily="34" charset="-128"/>
              <a:ea typeface="MS UI Gothic" panose="020B0600070205080204" pitchFamily="34" charset="-128"/>
            </a:endParaRPr>
          </a:p>
          <a:p>
            <a:pPr algn="l">
              <a:lnSpc>
                <a:spcPct val="150000"/>
              </a:lnSpc>
              <a:buNone/>
            </a:pPr>
            <a:r>
              <a:rPr kumimoji="1" lang="ja-JP" altLang="en-US" sz="1050" dirty="0">
                <a:solidFill>
                  <a:schemeClr val="tx1">
                    <a:lumMod val="65000"/>
                    <a:lumOff val="35000"/>
                  </a:schemeClr>
                </a:solidFill>
                <a:latin typeface="MS UI Gothic" panose="020B0600070205080204" pitchFamily="34" charset="-128"/>
                <a:ea typeface="MS UI Gothic" panose="020B0600070205080204" pitchFamily="34" charset="-128"/>
              </a:rPr>
              <a:t>●</a:t>
            </a:r>
            <a:endParaRPr kumimoji="1" lang="ja-JP" altLang="en-US" sz="1050" dirty="0">
              <a:solidFill>
                <a:schemeClr val="tx1">
                  <a:lumMod val="65000"/>
                  <a:lumOff val="35000"/>
                </a:schemeClr>
              </a:solidFill>
            </a:endParaRPr>
          </a:p>
        </p:txBody>
      </p:sp>
      <p:cxnSp>
        <p:nvCxnSpPr>
          <p:cNvPr id="21" name="直線コネクタ 20">
            <a:extLst>
              <a:ext uri="{FF2B5EF4-FFF2-40B4-BE49-F238E27FC236}">
                <a16:creationId xmlns:a16="http://schemas.microsoft.com/office/drawing/2014/main" id="{02ABD366-FF0E-AD46-9990-C8987FB2DECE}"/>
              </a:ext>
            </a:extLst>
          </p:cNvPr>
          <p:cNvCxnSpPr>
            <a:cxnSpLocks/>
          </p:cNvCxnSpPr>
          <p:nvPr/>
        </p:nvCxnSpPr>
        <p:spPr>
          <a:xfrm>
            <a:off x="283128" y="7296519"/>
            <a:ext cx="3538865" cy="0"/>
          </a:xfrm>
          <a:prstGeom prst="line">
            <a:avLst/>
          </a:prstGeom>
          <a:ln w="9525">
            <a:solidFill>
              <a:schemeClr val="tx1">
                <a:lumMod val="65000"/>
                <a:lumOff val="35000"/>
              </a:schemeClr>
            </a:solidFill>
          </a:ln>
        </p:spPr>
        <p:style>
          <a:lnRef idx="2">
            <a:schemeClr val="accent1"/>
          </a:lnRef>
          <a:fillRef idx="0">
            <a:schemeClr val="accent1"/>
          </a:fillRef>
          <a:effectRef idx="1">
            <a:schemeClr val="accent1"/>
          </a:effectRef>
          <a:fontRef idx="minor">
            <a:schemeClr val="tx1"/>
          </a:fontRef>
        </p:style>
      </p:cxnSp>
      <p:sp>
        <p:nvSpPr>
          <p:cNvPr id="22" name="テキスト ボックス 21">
            <a:extLst>
              <a:ext uri="{FF2B5EF4-FFF2-40B4-BE49-F238E27FC236}">
                <a16:creationId xmlns:a16="http://schemas.microsoft.com/office/drawing/2014/main" id="{765E1242-D079-4583-71FF-E1CBC9876D6E}"/>
              </a:ext>
            </a:extLst>
          </p:cNvPr>
          <p:cNvSpPr txBox="1"/>
          <p:nvPr/>
        </p:nvSpPr>
        <p:spPr>
          <a:xfrm>
            <a:off x="1537154" y="6930690"/>
            <a:ext cx="2159566" cy="307777"/>
          </a:xfrm>
          <a:prstGeom prst="rect">
            <a:avLst/>
          </a:prstGeom>
          <a:noFill/>
        </p:spPr>
        <p:txBody>
          <a:bodyPr wrap="none" rtlCol="0">
            <a:spAutoFit/>
          </a:bodyPr>
          <a:lstStyle/>
          <a:p>
            <a:r>
              <a:rPr kumimoji="1" lang="ja-JP" altLang="en-US" sz="1400" dirty="0">
                <a:solidFill>
                  <a:schemeClr val="tx1">
                    <a:lumMod val="65000"/>
                    <a:lumOff val="35000"/>
                  </a:schemeClr>
                </a:solidFill>
                <a:latin typeface="BIZ UDGothic" panose="020B0400000000000000" pitchFamily="49" charset="-128"/>
                <a:ea typeface="BIZ UDGothic" panose="020B0400000000000000" pitchFamily="49" charset="-128"/>
              </a:rPr>
              <a:t>両日とも　</a:t>
            </a:r>
            <a:r>
              <a:rPr kumimoji="1" lang="en-US" altLang="ja-JP" sz="1400" dirty="0">
                <a:solidFill>
                  <a:schemeClr val="tx1">
                    <a:lumMod val="65000"/>
                    <a:lumOff val="35000"/>
                  </a:schemeClr>
                </a:solidFill>
                <a:latin typeface="BIZ UDGothic" panose="020B0400000000000000" pitchFamily="49" charset="-128"/>
                <a:ea typeface="BIZ UDGothic" panose="020B0400000000000000" pitchFamily="49" charset="-128"/>
              </a:rPr>
              <a:t>12:30〜13:00</a:t>
            </a:r>
            <a:endParaRPr kumimoji="1" lang="ja-JP" altLang="en-US" sz="1400" dirty="0">
              <a:solidFill>
                <a:schemeClr val="tx1">
                  <a:lumMod val="65000"/>
                  <a:lumOff val="35000"/>
                </a:schemeClr>
              </a:solidFill>
              <a:latin typeface="BIZ UDGothic" panose="020B0400000000000000" pitchFamily="49" charset="-128"/>
              <a:ea typeface="BIZ UDGothic" panose="020B0400000000000000" pitchFamily="49" charset="-128"/>
            </a:endParaRPr>
          </a:p>
        </p:txBody>
      </p:sp>
      <p:sp>
        <p:nvSpPr>
          <p:cNvPr id="23" name="テキスト ボックス 22">
            <a:extLst>
              <a:ext uri="{FF2B5EF4-FFF2-40B4-BE49-F238E27FC236}">
                <a16:creationId xmlns:a16="http://schemas.microsoft.com/office/drawing/2014/main" id="{CD5A8FD0-8CE6-3A6D-6765-DDCF538089F5}"/>
              </a:ext>
            </a:extLst>
          </p:cNvPr>
          <p:cNvSpPr txBox="1"/>
          <p:nvPr/>
        </p:nvSpPr>
        <p:spPr>
          <a:xfrm>
            <a:off x="524813" y="7342430"/>
            <a:ext cx="2466359" cy="261610"/>
          </a:xfrm>
          <a:prstGeom prst="rect">
            <a:avLst/>
          </a:prstGeom>
          <a:noFill/>
        </p:spPr>
        <p:txBody>
          <a:bodyPr wrap="square" rtlCol="0">
            <a:spAutoFit/>
          </a:bodyPr>
          <a:lstStyle/>
          <a:p>
            <a:r>
              <a:rPr kumimoji="1" lang="ja-JP" altLang="en-US" sz="1100" dirty="0">
                <a:solidFill>
                  <a:schemeClr val="tx1">
                    <a:lumMod val="65000"/>
                    <a:lumOff val="35000"/>
                  </a:schemeClr>
                </a:solidFill>
                <a:latin typeface="BIZ UDGothic" panose="020B0400000000000000" pitchFamily="49" charset="-128"/>
                <a:ea typeface="BIZ UDGothic" panose="020B0400000000000000" pitchFamily="49" charset="-128"/>
              </a:rPr>
              <a:t>オンライン（</a:t>
            </a:r>
            <a:r>
              <a:rPr kumimoji="1" lang="en-US" altLang="ja-JP" sz="1100" dirty="0">
                <a:solidFill>
                  <a:schemeClr val="tx1">
                    <a:lumMod val="65000"/>
                    <a:lumOff val="35000"/>
                  </a:schemeClr>
                </a:solidFill>
                <a:latin typeface="BIZ UDGothic" panose="020B0400000000000000" pitchFamily="49" charset="-128"/>
                <a:ea typeface="BIZ UDGothic" panose="020B0400000000000000" pitchFamily="49" charset="-128"/>
              </a:rPr>
              <a:t>zoom</a:t>
            </a:r>
            <a:r>
              <a:rPr kumimoji="1" lang="ja-JP" altLang="en-US" sz="1100" dirty="0">
                <a:solidFill>
                  <a:schemeClr val="tx1">
                    <a:lumMod val="65000"/>
                    <a:lumOff val="35000"/>
                  </a:schemeClr>
                </a:solidFill>
                <a:latin typeface="BIZ UDGothic" panose="020B0400000000000000" pitchFamily="49" charset="-128"/>
                <a:ea typeface="BIZ UDGothic" panose="020B0400000000000000" pitchFamily="49" charset="-128"/>
              </a:rPr>
              <a:t>）にて開催</a:t>
            </a:r>
          </a:p>
        </p:txBody>
      </p:sp>
      <p:grpSp>
        <p:nvGrpSpPr>
          <p:cNvPr id="26" name="グループ化 25">
            <a:extLst>
              <a:ext uri="{FF2B5EF4-FFF2-40B4-BE49-F238E27FC236}">
                <a16:creationId xmlns:a16="http://schemas.microsoft.com/office/drawing/2014/main" id="{2C5593AC-D5CC-B469-8E14-4AB1DE995E31}"/>
              </a:ext>
            </a:extLst>
          </p:cNvPr>
          <p:cNvGrpSpPr/>
          <p:nvPr/>
        </p:nvGrpSpPr>
        <p:grpSpPr>
          <a:xfrm>
            <a:off x="1158033" y="8413041"/>
            <a:ext cx="1258932" cy="253916"/>
            <a:chOff x="1830322" y="8295982"/>
            <a:chExt cx="1359623" cy="253916"/>
          </a:xfrm>
        </p:grpSpPr>
        <p:sp>
          <p:nvSpPr>
            <p:cNvPr id="24" name="テキスト ボックス 23">
              <a:extLst>
                <a:ext uri="{FF2B5EF4-FFF2-40B4-BE49-F238E27FC236}">
                  <a16:creationId xmlns:a16="http://schemas.microsoft.com/office/drawing/2014/main" id="{6F8ED4C4-2A46-C70B-F8B7-F7A0BA83AA0A}"/>
                </a:ext>
              </a:extLst>
            </p:cNvPr>
            <p:cNvSpPr txBox="1"/>
            <p:nvPr/>
          </p:nvSpPr>
          <p:spPr>
            <a:xfrm>
              <a:off x="1872502" y="8295982"/>
              <a:ext cx="1261884" cy="253916"/>
            </a:xfrm>
            <a:prstGeom prst="rect">
              <a:avLst/>
            </a:prstGeom>
            <a:noFill/>
          </p:spPr>
          <p:txBody>
            <a:bodyPr wrap="none" rtlCol="0">
              <a:spAutoFit/>
            </a:bodyPr>
            <a:lstStyle/>
            <a:p>
              <a:r>
                <a:rPr kumimoji="1" lang="ja-JP" altLang="en-US" sz="1050" dirty="0">
                  <a:solidFill>
                    <a:schemeClr val="tx1">
                      <a:lumMod val="65000"/>
                      <a:lumOff val="35000"/>
                    </a:schemeClr>
                  </a:solidFill>
                  <a:latin typeface="BIZ UDGothic" panose="020B0400000000000000" pitchFamily="49" charset="-128"/>
                  <a:ea typeface="BIZ UDGothic" panose="020B0400000000000000" pitchFamily="49" charset="-128"/>
                </a:rPr>
                <a:t>活動内容（予定）</a:t>
              </a:r>
            </a:p>
          </p:txBody>
        </p:sp>
        <p:cxnSp>
          <p:nvCxnSpPr>
            <p:cNvPr id="25" name="直線コネクタ 24">
              <a:extLst>
                <a:ext uri="{FF2B5EF4-FFF2-40B4-BE49-F238E27FC236}">
                  <a16:creationId xmlns:a16="http://schemas.microsoft.com/office/drawing/2014/main" id="{F9521B61-A773-0F54-E2C6-AF15C87C7E4E}"/>
                </a:ext>
              </a:extLst>
            </p:cNvPr>
            <p:cNvCxnSpPr>
              <a:cxnSpLocks/>
            </p:cNvCxnSpPr>
            <p:nvPr/>
          </p:nvCxnSpPr>
          <p:spPr>
            <a:xfrm>
              <a:off x="1830322" y="8528019"/>
              <a:ext cx="1359623" cy="0"/>
            </a:xfrm>
            <a:prstGeom prst="line">
              <a:avLst/>
            </a:prstGeom>
            <a:ln w="12700"/>
          </p:spPr>
          <p:style>
            <a:lnRef idx="2">
              <a:schemeClr val="accent4"/>
            </a:lnRef>
            <a:fillRef idx="0">
              <a:schemeClr val="accent4"/>
            </a:fillRef>
            <a:effectRef idx="1">
              <a:schemeClr val="accent4"/>
            </a:effectRef>
            <a:fontRef idx="minor">
              <a:schemeClr val="tx1"/>
            </a:fontRef>
          </p:style>
        </p:cxnSp>
      </p:grpSp>
      <p:grpSp>
        <p:nvGrpSpPr>
          <p:cNvPr id="32" name="グループ化 31">
            <a:extLst>
              <a:ext uri="{FF2B5EF4-FFF2-40B4-BE49-F238E27FC236}">
                <a16:creationId xmlns:a16="http://schemas.microsoft.com/office/drawing/2014/main" id="{7A083CFA-A0F8-7B54-7B57-33770A12E353}"/>
              </a:ext>
            </a:extLst>
          </p:cNvPr>
          <p:cNvGrpSpPr/>
          <p:nvPr/>
        </p:nvGrpSpPr>
        <p:grpSpPr>
          <a:xfrm>
            <a:off x="5196758" y="6548952"/>
            <a:ext cx="990600" cy="253916"/>
            <a:chOff x="1763987" y="8111070"/>
            <a:chExt cx="990600" cy="253916"/>
          </a:xfrm>
        </p:grpSpPr>
        <p:sp>
          <p:nvSpPr>
            <p:cNvPr id="33" name="テキスト ボックス 32">
              <a:extLst>
                <a:ext uri="{FF2B5EF4-FFF2-40B4-BE49-F238E27FC236}">
                  <a16:creationId xmlns:a16="http://schemas.microsoft.com/office/drawing/2014/main" id="{D91D026E-481A-7C91-4567-13D6B34D95B9}"/>
                </a:ext>
              </a:extLst>
            </p:cNvPr>
            <p:cNvSpPr txBox="1"/>
            <p:nvPr/>
          </p:nvSpPr>
          <p:spPr>
            <a:xfrm>
              <a:off x="1897650" y="8111070"/>
              <a:ext cx="723275" cy="253916"/>
            </a:xfrm>
            <a:prstGeom prst="rect">
              <a:avLst/>
            </a:prstGeom>
            <a:noFill/>
          </p:spPr>
          <p:txBody>
            <a:bodyPr wrap="none" rtlCol="0">
              <a:spAutoFit/>
            </a:bodyPr>
            <a:lstStyle/>
            <a:p>
              <a:r>
                <a:rPr kumimoji="1" lang="ja-JP" altLang="en-US" sz="1050">
                  <a:solidFill>
                    <a:schemeClr val="tx1">
                      <a:lumMod val="65000"/>
                      <a:lumOff val="35000"/>
                    </a:schemeClr>
                  </a:solidFill>
                  <a:latin typeface="BIZ UDGothic" panose="020B0400000000000000" pitchFamily="49" charset="-128"/>
                  <a:ea typeface="BIZ UDGothic" panose="020B0400000000000000" pitchFamily="49" charset="-128"/>
                </a:rPr>
                <a:t>活動期間</a:t>
              </a:r>
            </a:p>
          </p:txBody>
        </p:sp>
        <p:cxnSp>
          <p:nvCxnSpPr>
            <p:cNvPr id="34" name="直線コネクタ 33">
              <a:extLst>
                <a:ext uri="{FF2B5EF4-FFF2-40B4-BE49-F238E27FC236}">
                  <a16:creationId xmlns:a16="http://schemas.microsoft.com/office/drawing/2014/main" id="{427FC764-2BD8-7F97-5154-5FF31CCE9009}"/>
                </a:ext>
              </a:extLst>
            </p:cNvPr>
            <p:cNvCxnSpPr>
              <a:cxnSpLocks/>
            </p:cNvCxnSpPr>
            <p:nvPr/>
          </p:nvCxnSpPr>
          <p:spPr>
            <a:xfrm>
              <a:off x="1763987" y="8328800"/>
              <a:ext cx="990600" cy="0"/>
            </a:xfrm>
            <a:prstGeom prst="line">
              <a:avLst/>
            </a:prstGeom>
            <a:ln w="12700"/>
          </p:spPr>
          <p:style>
            <a:lnRef idx="2">
              <a:schemeClr val="accent4"/>
            </a:lnRef>
            <a:fillRef idx="0">
              <a:schemeClr val="accent4"/>
            </a:fillRef>
            <a:effectRef idx="1">
              <a:schemeClr val="accent4"/>
            </a:effectRef>
            <a:fontRef idx="minor">
              <a:schemeClr val="tx1"/>
            </a:fontRef>
          </p:style>
        </p:cxnSp>
      </p:grpSp>
      <p:sp>
        <p:nvSpPr>
          <p:cNvPr id="35" name="テキスト ボックス 34">
            <a:extLst>
              <a:ext uri="{FF2B5EF4-FFF2-40B4-BE49-F238E27FC236}">
                <a16:creationId xmlns:a16="http://schemas.microsoft.com/office/drawing/2014/main" id="{94091F62-D6FD-8E76-0D43-90CB8258AF34}"/>
              </a:ext>
            </a:extLst>
          </p:cNvPr>
          <p:cNvSpPr txBox="1"/>
          <p:nvPr/>
        </p:nvSpPr>
        <p:spPr>
          <a:xfrm>
            <a:off x="4833808" y="6793232"/>
            <a:ext cx="1722801" cy="461665"/>
          </a:xfrm>
          <a:prstGeom prst="rect">
            <a:avLst/>
          </a:prstGeom>
          <a:noFill/>
        </p:spPr>
        <p:txBody>
          <a:bodyPr wrap="square" rtlCol="0">
            <a:spAutoFit/>
          </a:bodyPr>
          <a:lstStyle/>
          <a:p>
            <a:r>
              <a:rPr kumimoji="1" lang="en-US" altLang="ja-JP" sz="1400" dirty="0">
                <a:solidFill>
                  <a:schemeClr val="tx1">
                    <a:lumMod val="65000"/>
                    <a:lumOff val="35000"/>
                  </a:schemeClr>
                </a:solidFill>
                <a:latin typeface="BIZ UDGothic" panose="020B0400000000000000" pitchFamily="49" charset="-128"/>
                <a:ea typeface="BIZ UDGothic" panose="020B0400000000000000" pitchFamily="49" charset="-128"/>
              </a:rPr>
              <a:t>2025</a:t>
            </a:r>
            <a:r>
              <a:rPr kumimoji="1" lang="ja-JP" altLang="en-US" sz="1400">
                <a:solidFill>
                  <a:schemeClr val="tx1">
                    <a:lumMod val="65000"/>
                    <a:lumOff val="35000"/>
                  </a:schemeClr>
                </a:solidFill>
                <a:latin typeface="BIZ UDGothic" panose="020B0400000000000000" pitchFamily="49" charset="-128"/>
                <a:ea typeface="BIZ UDGothic" panose="020B0400000000000000" pitchFamily="49" charset="-128"/>
              </a:rPr>
              <a:t>年</a:t>
            </a:r>
            <a:r>
              <a:rPr kumimoji="1" lang="en-US" altLang="ja-JP" sz="2400" dirty="0">
                <a:solidFill>
                  <a:schemeClr val="tx1">
                    <a:lumMod val="65000"/>
                    <a:lumOff val="35000"/>
                  </a:schemeClr>
                </a:solidFill>
                <a:latin typeface="BIZ UDGothic" panose="020B0400000000000000" pitchFamily="49" charset="-128"/>
                <a:ea typeface="BIZ UDGothic" panose="020B0400000000000000" pitchFamily="49" charset="-128"/>
              </a:rPr>
              <a:t>6</a:t>
            </a:r>
            <a:r>
              <a:rPr kumimoji="1" lang="ja-JP" altLang="en-US" sz="1400">
                <a:solidFill>
                  <a:schemeClr val="tx1">
                    <a:lumMod val="65000"/>
                    <a:lumOff val="35000"/>
                  </a:schemeClr>
                </a:solidFill>
                <a:latin typeface="BIZ UDGothic" panose="020B0400000000000000" pitchFamily="49" charset="-128"/>
                <a:ea typeface="BIZ UDGothic" panose="020B0400000000000000" pitchFamily="49" charset="-128"/>
              </a:rPr>
              <a:t>月</a:t>
            </a:r>
            <a:r>
              <a:rPr kumimoji="1" lang="en-US" altLang="ja-JP" sz="1400" dirty="0">
                <a:solidFill>
                  <a:schemeClr val="tx1">
                    <a:lumMod val="65000"/>
                    <a:lumOff val="35000"/>
                  </a:schemeClr>
                </a:solidFill>
                <a:latin typeface="BIZ UDGothic" panose="020B0400000000000000" pitchFamily="49" charset="-128"/>
                <a:ea typeface="BIZ UDGothic" panose="020B0400000000000000" pitchFamily="49" charset="-128"/>
              </a:rPr>
              <a:t>〜</a:t>
            </a:r>
            <a:r>
              <a:rPr kumimoji="1" lang="en-US" altLang="ja-JP" sz="2400" dirty="0">
                <a:solidFill>
                  <a:schemeClr val="tx1">
                    <a:lumMod val="65000"/>
                    <a:lumOff val="35000"/>
                  </a:schemeClr>
                </a:solidFill>
                <a:latin typeface="BIZ UDGothic" panose="020B0400000000000000" pitchFamily="49" charset="-128"/>
                <a:ea typeface="BIZ UDGothic" panose="020B0400000000000000" pitchFamily="49" charset="-128"/>
              </a:rPr>
              <a:t>12</a:t>
            </a:r>
            <a:r>
              <a:rPr kumimoji="1" lang="ja-JP" altLang="en-US" sz="1400">
                <a:solidFill>
                  <a:schemeClr val="tx1">
                    <a:lumMod val="65000"/>
                    <a:lumOff val="35000"/>
                  </a:schemeClr>
                </a:solidFill>
                <a:latin typeface="BIZ UDGothic" panose="020B0400000000000000" pitchFamily="49" charset="-128"/>
                <a:ea typeface="BIZ UDGothic" panose="020B0400000000000000" pitchFamily="49" charset="-128"/>
              </a:rPr>
              <a:t>月</a:t>
            </a:r>
          </a:p>
        </p:txBody>
      </p:sp>
      <p:grpSp>
        <p:nvGrpSpPr>
          <p:cNvPr id="36" name="グループ化 35">
            <a:extLst>
              <a:ext uri="{FF2B5EF4-FFF2-40B4-BE49-F238E27FC236}">
                <a16:creationId xmlns:a16="http://schemas.microsoft.com/office/drawing/2014/main" id="{1E5662A4-D404-08BB-B48A-15673E79B3F7}"/>
              </a:ext>
            </a:extLst>
          </p:cNvPr>
          <p:cNvGrpSpPr/>
          <p:nvPr/>
        </p:nvGrpSpPr>
        <p:grpSpPr>
          <a:xfrm>
            <a:off x="5196758" y="7438770"/>
            <a:ext cx="990600" cy="253916"/>
            <a:chOff x="1763987" y="8111070"/>
            <a:chExt cx="990600" cy="253916"/>
          </a:xfrm>
        </p:grpSpPr>
        <p:sp>
          <p:nvSpPr>
            <p:cNvPr id="37" name="テキスト ボックス 36">
              <a:extLst>
                <a:ext uri="{FF2B5EF4-FFF2-40B4-BE49-F238E27FC236}">
                  <a16:creationId xmlns:a16="http://schemas.microsoft.com/office/drawing/2014/main" id="{B40190F1-8A29-B0BE-20A5-341E8F7A4DDF}"/>
                </a:ext>
              </a:extLst>
            </p:cNvPr>
            <p:cNvSpPr txBox="1"/>
            <p:nvPr/>
          </p:nvSpPr>
          <p:spPr>
            <a:xfrm>
              <a:off x="1897650" y="8111070"/>
              <a:ext cx="723275" cy="253916"/>
            </a:xfrm>
            <a:prstGeom prst="rect">
              <a:avLst/>
            </a:prstGeom>
            <a:noFill/>
          </p:spPr>
          <p:txBody>
            <a:bodyPr wrap="none" rtlCol="0">
              <a:spAutoFit/>
            </a:bodyPr>
            <a:lstStyle/>
            <a:p>
              <a:r>
                <a:rPr kumimoji="1" lang="ja-JP" altLang="en-US" sz="1050">
                  <a:solidFill>
                    <a:schemeClr val="tx1">
                      <a:lumMod val="65000"/>
                      <a:lumOff val="35000"/>
                    </a:schemeClr>
                  </a:solidFill>
                  <a:latin typeface="BIZ UDGothic" panose="020B0400000000000000" pitchFamily="49" charset="-128"/>
                  <a:ea typeface="BIZ UDGothic" panose="020B0400000000000000" pitchFamily="49" charset="-128"/>
                </a:rPr>
                <a:t>参加条件</a:t>
              </a:r>
            </a:p>
          </p:txBody>
        </p:sp>
        <p:cxnSp>
          <p:nvCxnSpPr>
            <p:cNvPr id="38" name="直線コネクタ 37">
              <a:extLst>
                <a:ext uri="{FF2B5EF4-FFF2-40B4-BE49-F238E27FC236}">
                  <a16:creationId xmlns:a16="http://schemas.microsoft.com/office/drawing/2014/main" id="{A85D158A-8775-5821-9F41-5C7CCC704792}"/>
                </a:ext>
              </a:extLst>
            </p:cNvPr>
            <p:cNvCxnSpPr>
              <a:cxnSpLocks/>
            </p:cNvCxnSpPr>
            <p:nvPr/>
          </p:nvCxnSpPr>
          <p:spPr>
            <a:xfrm>
              <a:off x="1763987" y="8328800"/>
              <a:ext cx="990600" cy="0"/>
            </a:xfrm>
            <a:prstGeom prst="line">
              <a:avLst/>
            </a:prstGeom>
            <a:ln w="12700"/>
          </p:spPr>
          <p:style>
            <a:lnRef idx="2">
              <a:schemeClr val="accent4"/>
            </a:lnRef>
            <a:fillRef idx="0">
              <a:schemeClr val="accent4"/>
            </a:fillRef>
            <a:effectRef idx="1">
              <a:schemeClr val="accent4"/>
            </a:effectRef>
            <a:fontRef idx="minor">
              <a:schemeClr val="tx1"/>
            </a:fontRef>
          </p:style>
        </p:cxnSp>
      </p:grpSp>
      <p:sp>
        <p:nvSpPr>
          <p:cNvPr id="39" name="テキスト ボックス 38">
            <a:extLst>
              <a:ext uri="{FF2B5EF4-FFF2-40B4-BE49-F238E27FC236}">
                <a16:creationId xmlns:a16="http://schemas.microsoft.com/office/drawing/2014/main" id="{57D668F4-61A2-80B7-E7B0-BCE4914BB0E5}"/>
              </a:ext>
            </a:extLst>
          </p:cNvPr>
          <p:cNvSpPr txBox="1"/>
          <p:nvPr/>
        </p:nvSpPr>
        <p:spPr>
          <a:xfrm>
            <a:off x="4333961" y="7683742"/>
            <a:ext cx="2954655" cy="490455"/>
          </a:xfrm>
          <a:prstGeom prst="rect">
            <a:avLst/>
          </a:prstGeom>
          <a:noFill/>
        </p:spPr>
        <p:txBody>
          <a:bodyPr wrap="none" rtlCol="0">
            <a:spAutoFit/>
          </a:bodyPr>
          <a:lstStyle/>
          <a:p>
            <a:pPr>
              <a:lnSpc>
                <a:spcPts val="1660"/>
              </a:lnSpc>
            </a:pPr>
            <a:r>
              <a:rPr kumimoji="1" lang="ja-JP" altLang="en-US" sz="900" dirty="0">
                <a:solidFill>
                  <a:schemeClr val="tx1">
                    <a:lumMod val="65000"/>
                    <a:lumOff val="35000"/>
                  </a:schemeClr>
                </a:solidFill>
                <a:latin typeface="BIZ UDGothic" panose="020B0400000000000000" pitchFamily="49" charset="-128"/>
                <a:ea typeface="BIZ UDGothic" panose="020B0400000000000000" pitchFamily="49" charset="-128"/>
              </a:rPr>
              <a:t>・調査や勉強会、企画会議等に真摯に参加できること</a:t>
            </a:r>
            <a:endParaRPr kumimoji="1" lang="en-US" altLang="ja-JP" sz="900" dirty="0">
              <a:solidFill>
                <a:schemeClr val="tx1">
                  <a:lumMod val="65000"/>
                  <a:lumOff val="35000"/>
                </a:schemeClr>
              </a:solidFill>
              <a:latin typeface="BIZ UDGothic" panose="020B0400000000000000" pitchFamily="49" charset="-128"/>
              <a:ea typeface="BIZ UDGothic" panose="020B0400000000000000" pitchFamily="49" charset="-128"/>
            </a:endParaRPr>
          </a:p>
          <a:p>
            <a:pPr>
              <a:lnSpc>
                <a:spcPts val="1660"/>
              </a:lnSpc>
            </a:pPr>
            <a:r>
              <a:rPr kumimoji="1" lang="ja-JP" altLang="en-US" sz="900" dirty="0">
                <a:solidFill>
                  <a:schemeClr val="tx1">
                    <a:lumMod val="65000"/>
                    <a:lumOff val="35000"/>
                  </a:schemeClr>
                </a:solidFill>
                <a:latin typeface="BIZ UDGothic" panose="020B0400000000000000" pitchFamily="49" charset="-128"/>
                <a:ea typeface="BIZ UDGothic" panose="020B0400000000000000" pitchFamily="49" charset="-128"/>
              </a:rPr>
              <a:t>・実費負担できること</a:t>
            </a:r>
          </a:p>
        </p:txBody>
      </p:sp>
      <p:grpSp>
        <p:nvGrpSpPr>
          <p:cNvPr id="40" name="グループ化 39">
            <a:extLst>
              <a:ext uri="{FF2B5EF4-FFF2-40B4-BE49-F238E27FC236}">
                <a16:creationId xmlns:a16="http://schemas.microsoft.com/office/drawing/2014/main" id="{6214C252-88C3-1DF9-B279-EF23694B3595}"/>
              </a:ext>
            </a:extLst>
          </p:cNvPr>
          <p:cNvGrpSpPr/>
          <p:nvPr/>
        </p:nvGrpSpPr>
        <p:grpSpPr>
          <a:xfrm>
            <a:off x="5196758" y="8400161"/>
            <a:ext cx="990600" cy="253916"/>
            <a:chOff x="1763987" y="8111070"/>
            <a:chExt cx="990600" cy="253916"/>
          </a:xfrm>
        </p:grpSpPr>
        <p:sp>
          <p:nvSpPr>
            <p:cNvPr id="41" name="テキスト ボックス 40">
              <a:extLst>
                <a:ext uri="{FF2B5EF4-FFF2-40B4-BE49-F238E27FC236}">
                  <a16:creationId xmlns:a16="http://schemas.microsoft.com/office/drawing/2014/main" id="{F4A97BDC-675B-37B8-628C-95FD8A9F3092}"/>
                </a:ext>
              </a:extLst>
            </p:cNvPr>
            <p:cNvSpPr txBox="1"/>
            <p:nvPr/>
          </p:nvSpPr>
          <p:spPr>
            <a:xfrm>
              <a:off x="1816962" y="8111070"/>
              <a:ext cx="857927" cy="253916"/>
            </a:xfrm>
            <a:prstGeom prst="rect">
              <a:avLst/>
            </a:prstGeom>
            <a:noFill/>
          </p:spPr>
          <p:txBody>
            <a:bodyPr wrap="none" rtlCol="0">
              <a:spAutoFit/>
            </a:bodyPr>
            <a:lstStyle/>
            <a:p>
              <a:r>
                <a:rPr kumimoji="1" lang="ja-JP" altLang="en-US" sz="1050">
                  <a:solidFill>
                    <a:schemeClr val="tx1">
                      <a:lumMod val="65000"/>
                      <a:lumOff val="35000"/>
                    </a:schemeClr>
                  </a:solidFill>
                  <a:latin typeface="BIZ UDGothic" panose="020B0400000000000000" pitchFamily="49" charset="-128"/>
                  <a:ea typeface="BIZ UDGothic" panose="020B0400000000000000" pitchFamily="49" charset="-128"/>
                </a:rPr>
                <a:t>注意事項等</a:t>
              </a:r>
            </a:p>
          </p:txBody>
        </p:sp>
        <p:cxnSp>
          <p:nvCxnSpPr>
            <p:cNvPr id="42" name="直線コネクタ 41">
              <a:extLst>
                <a:ext uri="{FF2B5EF4-FFF2-40B4-BE49-F238E27FC236}">
                  <a16:creationId xmlns:a16="http://schemas.microsoft.com/office/drawing/2014/main" id="{6C3729C4-3105-A55D-D969-C1C01EB03677}"/>
                </a:ext>
              </a:extLst>
            </p:cNvPr>
            <p:cNvCxnSpPr>
              <a:cxnSpLocks/>
            </p:cNvCxnSpPr>
            <p:nvPr/>
          </p:nvCxnSpPr>
          <p:spPr>
            <a:xfrm>
              <a:off x="1763987" y="8328800"/>
              <a:ext cx="990600" cy="0"/>
            </a:xfrm>
            <a:prstGeom prst="line">
              <a:avLst/>
            </a:prstGeom>
            <a:ln w="12700"/>
          </p:spPr>
          <p:style>
            <a:lnRef idx="2">
              <a:schemeClr val="accent4"/>
            </a:lnRef>
            <a:fillRef idx="0">
              <a:schemeClr val="accent4"/>
            </a:fillRef>
            <a:effectRef idx="1">
              <a:schemeClr val="accent4"/>
            </a:effectRef>
            <a:fontRef idx="minor">
              <a:schemeClr val="tx1"/>
            </a:fontRef>
          </p:style>
        </p:cxnSp>
      </p:grpSp>
      <p:sp>
        <p:nvSpPr>
          <p:cNvPr id="43" name="テキスト ボックス 42">
            <a:extLst>
              <a:ext uri="{FF2B5EF4-FFF2-40B4-BE49-F238E27FC236}">
                <a16:creationId xmlns:a16="http://schemas.microsoft.com/office/drawing/2014/main" id="{D119D8E3-6F88-794B-7206-B78274B05DC8}"/>
              </a:ext>
            </a:extLst>
          </p:cNvPr>
          <p:cNvSpPr txBox="1"/>
          <p:nvPr/>
        </p:nvSpPr>
        <p:spPr>
          <a:xfrm>
            <a:off x="4333961" y="8578137"/>
            <a:ext cx="2839239" cy="587340"/>
          </a:xfrm>
          <a:prstGeom prst="rect">
            <a:avLst/>
          </a:prstGeom>
          <a:noFill/>
        </p:spPr>
        <p:txBody>
          <a:bodyPr wrap="none" rtlCol="0">
            <a:spAutoFit/>
          </a:bodyPr>
          <a:lstStyle/>
          <a:p>
            <a:pPr>
              <a:lnSpc>
                <a:spcPts val="1660"/>
              </a:lnSpc>
            </a:pPr>
            <a:r>
              <a:rPr kumimoji="1" lang="ja-JP" altLang="en-US" sz="900">
                <a:solidFill>
                  <a:schemeClr val="tx1">
                    <a:lumMod val="65000"/>
                    <a:lumOff val="35000"/>
                  </a:schemeClr>
                </a:solidFill>
                <a:latin typeface="BIZ UDGothic" panose="020B0400000000000000" pitchFamily="49" charset="-128"/>
                <a:ea typeface="BIZ UDGothic" panose="020B0400000000000000" pitchFamily="49" charset="-128"/>
              </a:rPr>
              <a:t>・単位認定はありません</a:t>
            </a:r>
            <a:endParaRPr kumimoji="1" lang="en-US" altLang="ja-JP" sz="900" dirty="0">
              <a:solidFill>
                <a:schemeClr val="tx1">
                  <a:lumMod val="65000"/>
                  <a:lumOff val="35000"/>
                </a:schemeClr>
              </a:solidFill>
              <a:latin typeface="BIZ UDGothic" panose="020B0400000000000000" pitchFamily="49" charset="-128"/>
              <a:ea typeface="BIZ UDGothic" panose="020B0400000000000000" pitchFamily="49" charset="-128"/>
            </a:endParaRPr>
          </a:p>
          <a:p>
            <a:pPr>
              <a:buNone/>
            </a:pPr>
            <a:r>
              <a:rPr kumimoji="1" lang="ja-JP" altLang="en-US" sz="900">
                <a:solidFill>
                  <a:schemeClr val="tx1">
                    <a:lumMod val="65000"/>
                    <a:lumOff val="35000"/>
                  </a:schemeClr>
                </a:solidFill>
                <a:latin typeface="BIZ UDGothic" panose="020B0400000000000000" pitchFamily="49" charset="-128"/>
                <a:ea typeface="BIZ UDGothic" panose="020B0400000000000000" pitchFamily="49" charset="-128"/>
              </a:rPr>
              <a:t>・</a:t>
            </a:r>
            <a:r>
              <a:rPr lang="ja-JP" altLang="en-US" sz="900">
                <a:solidFill>
                  <a:schemeClr val="tx1">
                    <a:lumMod val="65000"/>
                    <a:lumOff val="35000"/>
                  </a:schemeClr>
                </a:solidFill>
                <a:effectLst/>
                <a:latin typeface="BIZ UDGothic" panose="020B0400000000000000" pitchFamily="49" charset="-128"/>
                <a:ea typeface="BIZ UDGothic" panose="020B0400000000000000" pitchFamily="49" charset="-128"/>
              </a:rPr>
              <a:t>活動選択時に、人数や分野のバランス等を鑑み、</a:t>
            </a:r>
            <a:endParaRPr lang="en-US" altLang="ja-JP" sz="900" dirty="0">
              <a:solidFill>
                <a:schemeClr val="tx1">
                  <a:lumMod val="65000"/>
                  <a:lumOff val="35000"/>
                </a:schemeClr>
              </a:solidFill>
              <a:effectLst/>
              <a:latin typeface="BIZ UDGothic" panose="020B0400000000000000" pitchFamily="49" charset="-128"/>
              <a:ea typeface="BIZ UDGothic" panose="020B0400000000000000" pitchFamily="49" charset="-128"/>
            </a:endParaRPr>
          </a:p>
          <a:p>
            <a:pPr>
              <a:buNone/>
            </a:pPr>
            <a:r>
              <a:rPr lang="ja-JP" altLang="en-US" sz="900">
                <a:solidFill>
                  <a:schemeClr val="tx1">
                    <a:lumMod val="65000"/>
                    <a:lumOff val="35000"/>
                  </a:schemeClr>
                </a:solidFill>
                <a:latin typeface="BIZ UDGothic" panose="020B0400000000000000" pitchFamily="49" charset="-128"/>
                <a:ea typeface="BIZ UDGothic" panose="020B0400000000000000" pitchFamily="49" charset="-128"/>
              </a:rPr>
              <a:t>　</a:t>
            </a:r>
            <a:r>
              <a:rPr lang="ja-JP" altLang="en-US" sz="900">
                <a:solidFill>
                  <a:schemeClr val="tx1">
                    <a:lumMod val="65000"/>
                    <a:lumOff val="35000"/>
                  </a:schemeClr>
                </a:solidFill>
                <a:effectLst/>
                <a:latin typeface="BIZ UDGothic" panose="020B0400000000000000" pitchFamily="49" charset="-128"/>
                <a:ea typeface="BIZ UDGothic" panose="020B0400000000000000" pitchFamily="49" charset="-128"/>
              </a:rPr>
              <a:t>選考する場合があります。</a:t>
            </a:r>
          </a:p>
        </p:txBody>
      </p:sp>
      <p:grpSp>
        <p:nvGrpSpPr>
          <p:cNvPr id="44" name="グループ化 43">
            <a:extLst>
              <a:ext uri="{FF2B5EF4-FFF2-40B4-BE49-F238E27FC236}">
                <a16:creationId xmlns:a16="http://schemas.microsoft.com/office/drawing/2014/main" id="{F30A0A73-B51C-20DF-61C1-D24F3C9FC48D}"/>
              </a:ext>
            </a:extLst>
          </p:cNvPr>
          <p:cNvGrpSpPr/>
          <p:nvPr/>
        </p:nvGrpSpPr>
        <p:grpSpPr>
          <a:xfrm>
            <a:off x="5189217" y="9414278"/>
            <a:ext cx="998141" cy="253916"/>
            <a:chOff x="1756446" y="8111070"/>
            <a:chExt cx="998141" cy="253916"/>
          </a:xfrm>
        </p:grpSpPr>
        <p:sp>
          <p:nvSpPr>
            <p:cNvPr id="45" name="テキスト ボックス 44">
              <a:extLst>
                <a:ext uri="{FF2B5EF4-FFF2-40B4-BE49-F238E27FC236}">
                  <a16:creationId xmlns:a16="http://schemas.microsoft.com/office/drawing/2014/main" id="{CE09014B-03B5-97DF-13BE-C8E76F813A1E}"/>
                </a:ext>
              </a:extLst>
            </p:cNvPr>
            <p:cNvSpPr txBox="1"/>
            <p:nvPr/>
          </p:nvSpPr>
          <p:spPr>
            <a:xfrm>
              <a:off x="1756446" y="8111070"/>
              <a:ext cx="992579" cy="253916"/>
            </a:xfrm>
            <a:prstGeom prst="rect">
              <a:avLst/>
            </a:prstGeom>
            <a:noFill/>
          </p:spPr>
          <p:txBody>
            <a:bodyPr wrap="none" rtlCol="0">
              <a:spAutoFit/>
            </a:bodyPr>
            <a:lstStyle/>
            <a:p>
              <a:r>
                <a:rPr kumimoji="1" lang="ja-JP" altLang="en-US" sz="1050">
                  <a:solidFill>
                    <a:schemeClr val="tx1">
                      <a:lumMod val="65000"/>
                      <a:lumOff val="35000"/>
                    </a:schemeClr>
                  </a:solidFill>
                  <a:latin typeface="BIZ UDGothic" panose="020B0400000000000000" pitchFamily="49" charset="-128"/>
                  <a:ea typeface="BIZ UDGothic" panose="020B0400000000000000" pitchFamily="49" charset="-128"/>
                </a:rPr>
                <a:t>お問い合わせ</a:t>
              </a:r>
            </a:p>
          </p:txBody>
        </p:sp>
        <p:cxnSp>
          <p:nvCxnSpPr>
            <p:cNvPr id="46" name="直線コネクタ 45">
              <a:extLst>
                <a:ext uri="{FF2B5EF4-FFF2-40B4-BE49-F238E27FC236}">
                  <a16:creationId xmlns:a16="http://schemas.microsoft.com/office/drawing/2014/main" id="{49275416-A4AD-4550-B1D3-9F54FF40020B}"/>
                </a:ext>
              </a:extLst>
            </p:cNvPr>
            <p:cNvCxnSpPr>
              <a:cxnSpLocks/>
            </p:cNvCxnSpPr>
            <p:nvPr/>
          </p:nvCxnSpPr>
          <p:spPr>
            <a:xfrm>
              <a:off x="1763987" y="8328800"/>
              <a:ext cx="990600" cy="0"/>
            </a:xfrm>
            <a:prstGeom prst="line">
              <a:avLst/>
            </a:prstGeom>
            <a:ln w="12700"/>
          </p:spPr>
          <p:style>
            <a:lnRef idx="2">
              <a:schemeClr val="accent4"/>
            </a:lnRef>
            <a:fillRef idx="0">
              <a:schemeClr val="accent4"/>
            </a:fillRef>
            <a:effectRef idx="1">
              <a:schemeClr val="accent4"/>
            </a:effectRef>
            <a:fontRef idx="minor">
              <a:schemeClr val="tx1"/>
            </a:fontRef>
          </p:style>
        </p:cxnSp>
      </p:grpSp>
      <p:sp>
        <p:nvSpPr>
          <p:cNvPr id="49" name="テキスト ボックス 48">
            <a:extLst>
              <a:ext uri="{FF2B5EF4-FFF2-40B4-BE49-F238E27FC236}">
                <a16:creationId xmlns:a16="http://schemas.microsoft.com/office/drawing/2014/main" id="{9F4DE5FE-8A50-27ED-EAB6-62A06DD38E13}"/>
              </a:ext>
            </a:extLst>
          </p:cNvPr>
          <p:cNvSpPr txBox="1"/>
          <p:nvPr/>
        </p:nvSpPr>
        <p:spPr>
          <a:xfrm>
            <a:off x="4300302" y="9711239"/>
            <a:ext cx="3070706" cy="261610"/>
          </a:xfrm>
          <a:prstGeom prst="rect">
            <a:avLst/>
          </a:prstGeom>
          <a:noFill/>
        </p:spPr>
        <p:txBody>
          <a:bodyPr wrap="square" rtlCol="0">
            <a:spAutoFit/>
          </a:bodyPr>
          <a:lstStyle/>
          <a:p>
            <a:r>
              <a:rPr kumimoji="1" lang="ja-JP" altLang="en-US" sz="1100" dirty="0">
                <a:solidFill>
                  <a:schemeClr val="tx1">
                    <a:lumMod val="65000"/>
                    <a:lumOff val="35000"/>
                  </a:schemeClr>
                </a:solidFill>
                <a:latin typeface="BIZ UDGothic" panose="020B0400000000000000" pitchFamily="49" charset="-128"/>
                <a:ea typeface="BIZ UDGothic" panose="020B0400000000000000" pitchFamily="49" charset="-128"/>
              </a:rPr>
              <a:t>食農総合研究教育センター</a:t>
            </a:r>
          </a:p>
        </p:txBody>
      </p:sp>
      <p:sp>
        <p:nvSpPr>
          <p:cNvPr id="50" name="テキスト ボックス 49">
            <a:extLst>
              <a:ext uri="{FF2B5EF4-FFF2-40B4-BE49-F238E27FC236}">
                <a16:creationId xmlns:a16="http://schemas.microsoft.com/office/drawing/2014/main" id="{4720A93E-9F18-1027-15F8-63B958FAE5E5}"/>
              </a:ext>
            </a:extLst>
          </p:cNvPr>
          <p:cNvSpPr txBox="1"/>
          <p:nvPr/>
        </p:nvSpPr>
        <p:spPr>
          <a:xfrm>
            <a:off x="5967701" y="9759447"/>
            <a:ext cx="1518364" cy="215444"/>
          </a:xfrm>
          <a:prstGeom prst="rect">
            <a:avLst/>
          </a:prstGeom>
          <a:noFill/>
        </p:spPr>
        <p:txBody>
          <a:bodyPr wrap="none" rtlCol="0">
            <a:spAutoFit/>
          </a:bodyPr>
          <a:lstStyle/>
          <a:p>
            <a:r>
              <a:rPr kumimoji="1" lang="ja-JP" altLang="en-US" sz="800" dirty="0">
                <a:solidFill>
                  <a:schemeClr val="tx1">
                    <a:lumMod val="65000"/>
                    <a:lumOff val="35000"/>
                  </a:schemeClr>
                </a:solidFill>
                <a:latin typeface="BIZ UDGothic" panose="020B0400000000000000" pitchFamily="49" charset="-128"/>
                <a:ea typeface="BIZ UDGothic" panose="020B0400000000000000" pitchFamily="49" charset="-128"/>
              </a:rPr>
              <a:t>（担当：岸上、増山、谷奥）</a:t>
            </a:r>
            <a:endParaRPr kumimoji="1" lang="ja-JP" altLang="en-US" sz="800" dirty="0"/>
          </a:p>
        </p:txBody>
      </p:sp>
      <p:sp>
        <p:nvSpPr>
          <p:cNvPr id="51" name="テキスト ボックス 50">
            <a:extLst>
              <a:ext uri="{FF2B5EF4-FFF2-40B4-BE49-F238E27FC236}">
                <a16:creationId xmlns:a16="http://schemas.microsoft.com/office/drawing/2014/main" id="{7747F8BD-6005-9147-3E13-FA838AA2CAF8}"/>
              </a:ext>
            </a:extLst>
          </p:cNvPr>
          <p:cNvSpPr txBox="1"/>
          <p:nvPr/>
        </p:nvSpPr>
        <p:spPr>
          <a:xfrm>
            <a:off x="4300302" y="9935723"/>
            <a:ext cx="2752505" cy="460832"/>
          </a:xfrm>
          <a:prstGeom prst="rect">
            <a:avLst/>
          </a:prstGeom>
          <a:noFill/>
        </p:spPr>
        <p:txBody>
          <a:bodyPr wrap="square" rtlCol="0">
            <a:spAutoFit/>
          </a:bodyPr>
          <a:lstStyle/>
          <a:p>
            <a:pPr>
              <a:lnSpc>
                <a:spcPts val="1500"/>
              </a:lnSpc>
            </a:pPr>
            <a:r>
              <a:rPr kumimoji="1" lang="en-US" altLang="ja-JP" sz="1000" dirty="0">
                <a:solidFill>
                  <a:schemeClr val="tx1">
                    <a:lumMod val="65000"/>
                    <a:lumOff val="35000"/>
                  </a:schemeClr>
                </a:solidFill>
                <a:latin typeface="BIZ UDGothic" panose="020B0400000000000000" pitchFamily="49" charset="-128"/>
                <a:ea typeface="BIZ UDGothic" panose="020B0400000000000000" pitchFamily="49" charset="-128"/>
              </a:rPr>
              <a:t>Tel</a:t>
            </a:r>
            <a:r>
              <a:rPr kumimoji="1" lang="ja-JP" altLang="en-US" sz="1000" dirty="0">
                <a:solidFill>
                  <a:schemeClr val="tx1">
                    <a:lumMod val="65000"/>
                    <a:lumOff val="35000"/>
                  </a:schemeClr>
                </a:solidFill>
                <a:latin typeface="BIZ UDGothic" panose="020B0400000000000000" pitchFamily="49" charset="-128"/>
                <a:ea typeface="BIZ UDGothic" panose="020B0400000000000000" pitchFamily="49" charset="-128"/>
              </a:rPr>
              <a:t> </a:t>
            </a:r>
            <a:r>
              <a:rPr kumimoji="1" lang="en-US" altLang="ja-JP" sz="1000" dirty="0">
                <a:solidFill>
                  <a:schemeClr val="tx1">
                    <a:lumMod val="65000"/>
                    <a:lumOff val="35000"/>
                  </a:schemeClr>
                </a:solidFill>
                <a:latin typeface="BIZ UDGothic" panose="020B0400000000000000" pitchFamily="49" charset="-128"/>
                <a:ea typeface="BIZ UDGothic" panose="020B0400000000000000" pitchFamily="49" charset="-128"/>
              </a:rPr>
              <a:t>  073-457-7126</a:t>
            </a:r>
          </a:p>
          <a:p>
            <a:pPr>
              <a:lnSpc>
                <a:spcPts val="1500"/>
              </a:lnSpc>
            </a:pPr>
            <a:r>
              <a:rPr kumimoji="1" lang="en-US" altLang="ja-JP" sz="1000" dirty="0">
                <a:solidFill>
                  <a:schemeClr val="tx1">
                    <a:lumMod val="65000"/>
                    <a:lumOff val="35000"/>
                  </a:schemeClr>
                </a:solidFill>
                <a:latin typeface="BIZ UDGothic" panose="020B0400000000000000" pitchFamily="49" charset="-128"/>
                <a:ea typeface="BIZ UDGothic" panose="020B0400000000000000" pitchFamily="49" charset="-128"/>
              </a:rPr>
              <a:t>Mail</a:t>
            </a:r>
            <a:r>
              <a:rPr kumimoji="1" lang="ja-JP" altLang="en-US" sz="1000" dirty="0">
                <a:solidFill>
                  <a:schemeClr val="tx1">
                    <a:lumMod val="65000"/>
                    <a:lumOff val="35000"/>
                  </a:schemeClr>
                </a:solidFill>
                <a:latin typeface="BIZ UDGothic" panose="020B0400000000000000" pitchFamily="49" charset="-128"/>
                <a:ea typeface="BIZ UDGothic" panose="020B0400000000000000" pitchFamily="49" charset="-128"/>
              </a:rPr>
              <a:t>　</a:t>
            </a:r>
            <a:r>
              <a:rPr lang="en" altLang="ja-JP" sz="1000" dirty="0" err="1">
                <a:solidFill>
                  <a:schemeClr val="tx1">
                    <a:lumMod val="65000"/>
                    <a:lumOff val="35000"/>
                  </a:schemeClr>
                </a:solidFill>
                <a:effectLst/>
                <a:latin typeface="Helvetica" pitchFamily="2" charset="0"/>
              </a:rPr>
              <a:t>syokuno@ml.wakayama-u.ac.jp</a:t>
            </a:r>
            <a:endParaRPr lang="en" altLang="ja-JP" sz="1000" dirty="0">
              <a:solidFill>
                <a:schemeClr val="tx1">
                  <a:lumMod val="65000"/>
                  <a:lumOff val="35000"/>
                </a:schemeClr>
              </a:solidFill>
              <a:effectLst/>
              <a:latin typeface="Helvetica" pitchFamily="2" charset="0"/>
            </a:endParaRPr>
          </a:p>
        </p:txBody>
      </p:sp>
      <p:sp>
        <p:nvSpPr>
          <p:cNvPr id="9" name="テキスト ボックス 8">
            <a:extLst>
              <a:ext uri="{FF2B5EF4-FFF2-40B4-BE49-F238E27FC236}">
                <a16:creationId xmlns:a16="http://schemas.microsoft.com/office/drawing/2014/main" id="{B1173889-E5A6-38C9-8678-25708DB4D37B}"/>
              </a:ext>
            </a:extLst>
          </p:cNvPr>
          <p:cNvSpPr txBox="1"/>
          <p:nvPr/>
        </p:nvSpPr>
        <p:spPr>
          <a:xfrm>
            <a:off x="2407402" y="7339209"/>
            <a:ext cx="1611007" cy="261610"/>
          </a:xfrm>
          <a:prstGeom prst="rect">
            <a:avLst/>
          </a:prstGeom>
          <a:noFill/>
        </p:spPr>
        <p:txBody>
          <a:bodyPr wrap="square" rtlCol="0">
            <a:spAutoFit/>
          </a:bodyPr>
          <a:lstStyle/>
          <a:p>
            <a:r>
              <a:rPr kumimoji="1" lang="ja-JP" altLang="en-US" sz="1100" dirty="0">
                <a:solidFill>
                  <a:schemeClr val="tx1">
                    <a:lumMod val="65000"/>
                    <a:lumOff val="35000"/>
                  </a:schemeClr>
                </a:solidFill>
                <a:latin typeface="BIZ UDPゴシック" panose="020B0400000000000000" pitchFamily="50" charset="-128"/>
                <a:ea typeface="BIZ UDPゴシック" panose="020B0400000000000000" pitchFamily="50" charset="-128"/>
              </a:rPr>
              <a:t>（</a:t>
            </a:r>
            <a:r>
              <a:rPr kumimoji="1" lang="en-US" altLang="ja-JP" sz="1100" dirty="0">
                <a:solidFill>
                  <a:schemeClr val="tx1">
                    <a:lumMod val="65000"/>
                    <a:lumOff val="35000"/>
                  </a:schemeClr>
                </a:solidFill>
                <a:latin typeface="BIZ UDPゴシック" panose="020B0400000000000000" pitchFamily="50" charset="-128"/>
                <a:ea typeface="BIZ UDPゴシック" panose="020B0400000000000000" pitchFamily="50" charset="-128"/>
              </a:rPr>
              <a:t>URL</a:t>
            </a:r>
            <a:r>
              <a:rPr kumimoji="1" lang="ja-JP" altLang="en-US" sz="1100" dirty="0">
                <a:solidFill>
                  <a:schemeClr val="tx1">
                    <a:lumMod val="65000"/>
                    <a:lumOff val="35000"/>
                  </a:schemeClr>
                </a:solidFill>
                <a:latin typeface="BIZ UDPゴシック" panose="020B0400000000000000" pitchFamily="50" charset="-128"/>
                <a:ea typeface="BIZ UDPゴシック" panose="020B0400000000000000" pitchFamily="50" charset="-128"/>
              </a:rPr>
              <a:t>は告知文を参照）</a:t>
            </a:r>
          </a:p>
        </p:txBody>
      </p:sp>
      <p:pic>
        <p:nvPicPr>
          <p:cNvPr id="5" name="図 4" descr="QR コード&#10;&#10;AI によって生成されたコンテンツは間違っている可能性があります。">
            <a:extLst>
              <a:ext uri="{FF2B5EF4-FFF2-40B4-BE49-F238E27FC236}">
                <a16:creationId xmlns:a16="http://schemas.microsoft.com/office/drawing/2014/main" id="{DB2D3971-BCE9-9CF7-808D-176337D5D82A}"/>
              </a:ext>
            </a:extLst>
          </p:cNvPr>
          <p:cNvPicPr>
            <a:picLocks noChangeAspect="1"/>
          </p:cNvPicPr>
          <p:nvPr/>
        </p:nvPicPr>
        <p:blipFill>
          <a:blip r:embed="rId3"/>
          <a:stretch>
            <a:fillRect/>
          </a:stretch>
        </p:blipFill>
        <p:spPr>
          <a:xfrm>
            <a:off x="1726231" y="7681522"/>
            <a:ext cx="611952" cy="611952"/>
          </a:xfrm>
          <a:prstGeom prst="rect">
            <a:avLst/>
          </a:prstGeom>
        </p:spPr>
      </p:pic>
      <p:pic>
        <p:nvPicPr>
          <p:cNvPr id="11" name="図 10" descr="QR コード&#10;&#10;AI によって生成されたコンテンツは間違っている可能性があります。">
            <a:extLst>
              <a:ext uri="{FF2B5EF4-FFF2-40B4-BE49-F238E27FC236}">
                <a16:creationId xmlns:a16="http://schemas.microsoft.com/office/drawing/2014/main" id="{DA265E9E-8C5B-E556-F99C-D7893F456A48}"/>
              </a:ext>
            </a:extLst>
          </p:cNvPr>
          <p:cNvPicPr>
            <a:picLocks noChangeAspect="1"/>
          </p:cNvPicPr>
          <p:nvPr/>
        </p:nvPicPr>
        <p:blipFill>
          <a:blip r:embed="rId4"/>
          <a:stretch>
            <a:fillRect/>
          </a:stretch>
        </p:blipFill>
        <p:spPr>
          <a:xfrm>
            <a:off x="3023227" y="7690520"/>
            <a:ext cx="611952" cy="611952"/>
          </a:xfrm>
          <a:prstGeom prst="rect">
            <a:avLst/>
          </a:prstGeom>
        </p:spPr>
      </p:pic>
      <p:sp>
        <p:nvSpPr>
          <p:cNvPr id="18" name="正方形/長方形 17">
            <a:extLst>
              <a:ext uri="{FF2B5EF4-FFF2-40B4-BE49-F238E27FC236}">
                <a16:creationId xmlns:a16="http://schemas.microsoft.com/office/drawing/2014/main" id="{25792402-A779-A3CC-F06A-F618C09BDA73}"/>
              </a:ext>
            </a:extLst>
          </p:cNvPr>
          <p:cNvSpPr/>
          <p:nvPr/>
        </p:nvSpPr>
        <p:spPr>
          <a:xfrm>
            <a:off x="579124" y="7721682"/>
            <a:ext cx="617965" cy="193882"/>
          </a:xfrm>
          <a:prstGeom prst="rect">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a:extLst>
              <a:ext uri="{FF2B5EF4-FFF2-40B4-BE49-F238E27FC236}">
                <a16:creationId xmlns:a16="http://schemas.microsoft.com/office/drawing/2014/main" id="{79B35FAA-98CE-441F-CA47-A2D567573A9B}"/>
              </a:ext>
            </a:extLst>
          </p:cNvPr>
          <p:cNvSpPr txBox="1"/>
          <p:nvPr/>
        </p:nvSpPr>
        <p:spPr>
          <a:xfrm>
            <a:off x="557523" y="7700634"/>
            <a:ext cx="686876" cy="246221"/>
          </a:xfrm>
          <a:prstGeom prst="rect">
            <a:avLst/>
          </a:prstGeom>
          <a:noFill/>
        </p:spPr>
        <p:txBody>
          <a:bodyPr wrap="square" rtlCol="0">
            <a:spAutoFit/>
          </a:bodyPr>
          <a:lstStyle/>
          <a:p>
            <a:r>
              <a:rPr kumimoji="1" lang="en-US" altLang="ja-JP" sz="1000" dirty="0">
                <a:ea typeface="BIZ UDPゴシック" panose="020B0400000000000000" pitchFamily="50" charset="-128"/>
              </a:rPr>
              <a:t>QR</a:t>
            </a:r>
            <a:r>
              <a:rPr kumimoji="1" lang="ja-JP" altLang="en-US" sz="900" dirty="0">
                <a:ea typeface="BIZ UDPゴシック" panose="020B0400000000000000" pitchFamily="50" charset="-128"/>
              </a:rPr>
              <a:t>コード</a:t>
            </a:r>
          </a:p>
        </p:txBody>
      </p:sp>
      <p:sp>
        <p:nvSpPr>
          <p:cNvPr id="20" name="テキスト ボックス 19">
            <a:extLst>
              <a:ext uri="{FF2B5EF4-FFF2-40B4-BE49-F238E27FC236}">
                <a16:creationId xmlns:a16="http://schemas.microsoft.com/office/drawing/2014/main" id="{34D91D2B-5783-D337-2814-1C0EC23BB634}"/>
              </a:ext>
            </a:extLst>
          </p:cNvPr>
          <p:cNvSpPr txBox="1"/>
          <p:nvPr/>
        </p:nvSpPr>
        <p:spPr>
          <a:xfrm>
            <a:off x="1297126" y="7738505"/>
            <a:ext cx="446877" cy="246221"/>
          </a:xfrm>
          <a:prstGeom prst="rect">
            <a:avLst/>
          </a:prstGeom>
          <a:noFill/>
        </p:spPr>
        <p:txBody>
          <a:bodyPr wrap="square" rtlCol="0">
            <a:spAutoFit/>
          </a:bodyPr>
          <a:lstStyle/>
          <a:p>
            <a:r>
              <a:rPr kumimoji="1" lang="en-US" altLang="ja-JP" sz="1000" dirty="0"/>
              <a:t>5/20</a:t>
            </a:r>
            <a:endParaRPr kumimoji="1" lang="ja-JP" altLang="en-US" sz="1000" dirty="0"/>
          </a:p>
        </p:txBody>
      </p:sp>
      <p:sp>
        <p:nvSpPr>
          <p:cNvPr id="28" name="矢印: 右 27">
            <a:extLst>
              <a:ext uri="{FF2B5EF4-FFF2-40B4-BE49-F238E27FC236}">
                <a16:creationId xmlns:a16="http://schemas.microsoft.com/office/drawing/2014/main" id="{C98554C4-29A7-87CF-941D-21EFA269410D}"/>
              </a:ext>
            </a:extLst>
          </p:cNvPr>
          <p:cNvSpPr/>
          <p:nvPr/>
        </p:nvSpPr>
        <p:spPr>
          <a:xfrm>
            <a:off x="1453125" y="7941912"/>
            <a:ext cx="142841" cy="119525"/>
          </a:xfrm>
          <a:prstGeom prst="rightArrow">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矢印: 右 28">
            <a:extLst>
              <a:ext uri="{FF2B5EF4-FFF2-40B4-BE49-F238E27FC236}">
                <a16:creationId xmlns:a16="http://schemas.microsoft.com/office/drawing/2014/main" id="{2ED88AC5-9086-EBC8-80DA-7A01B14356C9}"/>
              </a:ext>
            </a:extLst>
          </p:cNvPr>
          <p:cNvSpPr/>
          <p:nvPr/>
        </p:nvSpPr>
        <p:spPr>
          <a:xfrm>
            <a:off x="2734897" y="7945424"/>
            <a:ext cx="142841" cy="119525"/>
          </a:xfrm>
          <a:prstGeom prst="rightArrow">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テキスト ボックス 46">
            <a:extLst>
              <a:ext uri="{FF2B5EF4-FFF2-40B4-BE49-F238E27FC236}">
                <a16:creationId xmlns:a16="http://schemas.microsoft.com/office/drawing/2014/main" id="{B72B198D-AF60-9E82-C6BF-EF2F474EB977}"/>
              </a:ext>
            </a:extLst>
          </p:cNvPr>
          <p:cNvSpPr txBox="1"/>
          <p:nvPr/>
        </p:nvSpPr>
        <p:spPr>
          <a:xfrm>
            <a:off x="2588015" y="7734734"/>
            <a:ext cx="446877" cy="246221"/>
          </a:xfrm>
          <a:prstGeom prst="rect">
            <a:avLst/>
          </a:prstGeom>
          <a:noFill/>
        </p:spPr>
        <p:txBody>
          <a:bodyPr wrap="square" rtlCol="0">
            <a:spAutoFit/>
          </a:bodyPr>
          <a:lstStyle/>
          <a:p>
            <a:r>
              <a:rPr kumimoji="1" lang="en-US" altLang="ja-JP" sz="1000" dirty="0"/>
              <a:t>5/22</a:t>
            </a:r>
            <a:endParaRPr kumimoji="1" lang="ja-JP" altLang="en-US" sz="1000" dirty="0"/>
          </a:p>
        </p:txBody>
      </p:sp>
      <p:sp>
        <p:nvSpPr>
          <p:cNvPr id="10" name="Rectangle 1">
            <a:extLst>
              <a:ext uri="{FF2B5EF4-FFF2-40B4-BE49-F238E27FC236}">
                <a16:creationId xmlns:a16="http://schemas.microsoft.com/office/drawing/2014/main" id="{AA1A596D-7CC2-DD21-70A6-E19281A4EF3D}"/>
              </a:ext>
            </a:extLst>
          </p:cNvPr>
          <p:cNvSpPr>
            <a:spLocks noChangeArrowheads="1"/>
          </p:cNvSpPr>
          <p:nvPr/>
        </p:nvSpPr>
        <p:spPr bwMode="auto">
          <a:xfrm>
            <a:off x="-33393" y="72006"/>
            <a:ext cx="7710765"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000" b="1" i="0" strike="noStrike" cap="none" normalizeH="0" baseline="0" dirty="0">
                <a:ln>
                  <a:noFill/>
                </a:ln>
                <a:solidFill>
                  <a:srgbClr val="008080"/>
                </a:solidFill>
                <a:effectLst/>
                <a:latin typeface="游明朝" panose="02020400000000000000" pitchFamily="18" charset="-128"/>
                <a:ea typeface="游明朝" panose="02020400000000000000" pitchFamily="18" charset="-128"/>
                <a:cs typeface="Times New Roman" panose="02020603050405020304" pitchFamily="18" charset="0"/>
              </a:rPr>
              <a:t>西日本高速道路サービス・ホールディングス（</a:t>
            </a:r>
            <a:r>
              <a:rPr kumimoji="0" lang="en-US" altLang="ja-JP" sz="1000" b="1" i="0" strike="noStrike" cap="none" normalizeH="0" baseline="0" dirty="0">
                <a:ln>
                  <a:noFill/>
                </a:ln>
                <a:solidFill>
                  <a:srgbClr val="008080"/>
                </a:solidFill>
                <a:effectLst/>
                <a:latin typeface="游明朝" panose="02020400000000000000" pitchFamily="18" charset="-128"/>
                <a:ea typeface="游明朝" panose="02020400000000000000" pitchFamily="18" charset="-128"/>
                <a:cs typeface="Times New Roman" panose="02020603050405020304" pitchFamily="18" charset="0"/>
              </a:rPr>
              <a:t>SHD</a:t>
            </a:r>
            <a:r>
              <a:rPr kumimoji="0" lang="ja-JP" altLang="en-US" sz="1000" b="1" i="0" strike="noStrike" cap="none" normalizeH="0" baseline="0" dirty="0">
                <a:ln>
                  <a:noFill/>
                </a:ln>
                <a:solidFill>
                  <a:srgbClr val="008080"/>
                </a:solidFill>
                <a:effectLst/>
                <a:latin typeface="游明朝" panose="02020400000000000000" pitchFamily="18" charset="-128"/>
                <a:ea typeface="游明朝" panose="02020400000000000000" pitchFamily="18" charset="-128"/>
                <a:cs typeface="Times New Roman" panose="02020603050405020304" pitchFamily="18" charset="0"/>
              </a:rPr>
              <a:t>）㈱とは</a:t>
            </a:r>
            <a:r>
              <a:rPr kumimoji="0" lang="en-US" altLang="ja-JP" sz="1000" b="1" i="0" strike="noStrike" cap="none" normalizeH="0" baseline="0" dirty="0">
                <a:ln>
                  <a:noFill/>
                </a:ln>
                <a:solidFill>
                  <a:srgbClr val="008080"/>
                </a:solidFill>
                <a:effectLst/>
                <a:latin typeface="游明朝" panose="02020400000000000000" pitchFamily="18" charset="-128"/>
                <a:ea typeface="游明朝" panose="02020400000000000000" pitchFamily="18" charset="-128"/>
                <a:cs typeface="Times New Roman" panose="02020603050405020304" pitchFamily="18" charset="0"/>
              </a:rPr>
              <a:t>…</a:t>
            </a:r>
            <a:endParaRPr kumimoji="0" lang="en-US" altLang="ja-JP" sz="1000" b="1"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000" b="0" i="0" strike="noStrike" cap="none" normalizeH="0" baseline="0" dirty="0">
                <a:ln>
                  <a:noFill/>
                </a:ln>
                <a:solidFill>
                  <a:srgbClr val="008080"/>
                </a:solidFill>
                <a:effectLst/>
                <a:latin typeface="游明朝" panose="02020400000000000000" pitchFamily="18" charset="-128"/>
                <a:ea typeface="游明朝" panose="02020400000000000000" pitchFamily="18" charset="-128"/>
                <a:cs typeface="Times New Roman" panose="02020603050405020304" pitchFamily="18" charset="0"/>
              </a:rPr>
              <a:t>NEXCO</a:t>
            </a:r>
            <a:r>
              <a:rPr kumimoji="0" lang="ja-JP" altLang="en-US" sz="1000" b="0" i="0" strike="noStrike" cap="none" normalizeH="0" baseline="0" dirty="0">
                <a:ln>
                  <a:noFill/>
                </a:ln>
                <a:solidFill>
                  <a:srgbClr val="008080"/>
                </a:solidFill>
                <a:effectLst/>
                <a:latin typeface="游明朝" panose="02020400000000000000" pitchFamily="18" charset="-128"/>
                <a:ea typeface="游明朝" panose="02020400000000000000" pitchFamily="18" charset="-128"/>
                <a:cs typeface="Times New Roman" panose="02020603050405020304" pitchFamily="18" charset="0"/>
              </a:rPr>
              <a:t>西日本が管理する高速道路のサービスエリア・パーキングエリアにおける商業施設の管理運営事業を行っている会社です。</a:t>
            </a:r>
            <a:endParaRPr kumimoji="0" lang="ja-JP" altLang="en-US" sz="1000" b="0" i="0"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64909532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134</TotalTime>
  <Words>207</Words>
  <Application>Microsoft Office PowerPoint</Application>
  <PresentationFormat>ユーザー設定</PresentationFormat>
  <Paragraphs>40</Paragraphs>
  <Slides>1</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vt:i4>
      </vt:variant>
    </vt:vector>
  </HeadingPairs>
  <TitlesOfParts>
    <vt:vector size="10" baseType="lpstr">
      <vt:lpstr>BIZ UDPゴシック</vt:lpstr>
      <vt:lpstr>BIZ UDゴシック</vt:lpstr>
      <vt:lpstr>MS UI Gothic</vt:lpstr>
      <vt:lpstr>游明朝</vt:lpstr>
      <vt:lpstr>Aptos</vt:lpstr>
      <vt:lpstr>Aptos Display</vt:lpstr>
      <vt:lpstr>Arial</vt:lpstr>
      <vt:lpstr>Helvetica</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後藤千晴</dc:creator>
  <cp:lastModifiedBy>雄大 増山</cp:lastModifiedBy>
  <cp:revision>7</cp:revision>
  <cp:lastPrinted>2025-05-14T00:49:05Z</cp:lastPrinted>
  <dcterms:created xsi:type="dcterms:W3CDTF">2025-04-09T09:59:59Z</dcterms:created>
  <dcterms:modified xsi:type="dcterms:W3CDTF">2025-05-14T02:17:48Z</dcterms:modified>
</cp:coreProperties>
</file>